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61" r:id="rId2"/>
    <p:sldId id="257" r:id="rId3"/>
    <p:sldId id="264" r:id="rId4"/>
    <p:sldId id="265" r:id="rId5"/>
    <p:sldId id="262" r:id="rId6"/>
    <p:sldId id="263" r:id="rId7"/>
    <p:sldId id="300" r:id="rId8"/>
    <p:sldId id="256" r:id="rId9"/>
    <p:sldId id="266" r:id="rId10"/>
    <p:sldId id="258" r:id="rId11"/>
    <p:sldId id="301" r:id="rId12"/>
    <p:sldId id="259" r:id="rId13"/>
    <p:sldId id="267" r:id="rId14"/>
    <p:sldId id="271" r:id="rId15"/>
    <p:sldId id="268" r:id="rId16"/>
    <p:sldId id="270" r:id="rId17"/>
    <p:sldId id="310" r:id="rId18"/>
    <p:sldId id="311" r:id="rId19"/>
    <p:sldId id="312" r:id="rId20"/>
    <p:sldId id="302" r:id="rId21"/>
    <p:sldId id="260" r:id="rId22"/>
    <p:sldId id="281" r:id="rId23"/>
    <p:sldId id="273" r:id="rId24"/>
    <p:sldId id="282" r:id="rId25"/>
    <p:sldId id="28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15" r:id="rId50"/>
    <p:sldId id="303" r:id="rId51"/>
    <p:sldId id="304" r:id="rId52"/>
    <p:sldId id="306" r:id="rId53"/>
    <p:sldId id="307" r:id="rId54"/>
    <p:sldId id="305" r:id="rId55"/>
    <p:sldId id="313" r:id="rId56"/>
    <p:sldId id="314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3300"/>
    <a:srgbClr val="09E7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53F1B-CC9B-4A38-8CB7-77E0FD6D718B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</dgm:pt>
    <dgm:pt modelId="{F3CCB1ED-B7BF-41B1-BEDD-395A9B20A0B3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ANTECEDENT</a:t>
          </a:r>
          <a:endParaRPr lang="fr-FR" b="1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gm:t>
    </dgm:pt>
    <dgm:pt modelId="{ACBE727A-FBF3-4382-A85E-C3946A227163}" type="parTrans" cxnId="{DA6478C8-E875-45F1-A4AF-0A521BB5765D}">
      <dgm:prSet/>
      <dgm:spPr/>
      <dgm:t>
        <a:bodyPr/>
        <a:lstStyle/>
        <a:p>
          <a:endParaRPr lang="fr-FR"/>
        </a:p>
      </dgm:t>
    </dgm:pt>
    <dgm:pt modelId="{3085D21A-D5B8-4007-87DF-CBF14B159A79}" type="sibTrans" cxnId="{DA6478C8-E875-45F1-A4AF-0A521BB5765D}">
      <dgm:prSet/>
      <dgm:spPr/>
      <dgm:t>
        <a:bodyPr/>
        <a:lstStyle/>
        <a:p>
          <a:endParaRPr lang="fr-FR"/>
        </a:p>
      </dgm:t>
    </dgm:pt>
    <dgm:pt modelId="{E367A132-1A9B-499E-8FEF-80ED14879B9E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COMPORTEMENT</a:t>
          </a:r>
          <a:endParaRPr lang="fr-FR" b="1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gm:t>
    </dgm:pt>
    <dgm:pt modelId="{6EA25307-A133-453F-9E41-23971B137A5A}" type="parTrans" cxnId="{89673C4C-7A0B-434C-88BD-6619814B2F64}">
      <dgm:prSet/>
      <dgm:spPr/>
      <dgm:t>
        <a:bodyPr/>
        <a:lstStyle/>
        <a:p>
          <a:endParaRPr lang="fr-FR"/>
        </a:p>
      </dgm:t>
    </dgm:pt>
    <dgm:pt modelId="{1E5B019F-530A-4C02-ABF9-651421881060}" type="sibTrans" cxnId="{89673C4C-7A0B-434C-88BD-6619814B2F64}">
      <dgm:prSet/>
      <dgm:spPr/>
      <dgm:t>
        <a:bodyPr/>
        <a:lstStyle/>
        <a:p>
          <a:endParaRPr lang="fr-FR"/>
        </a:p>
      </dgm:t>
    </dgm:pt>
    <dgm:pt modelId="{523AC52D-7C17-47C8-9967-22EC62788C35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CONSEQUENCE</a:t>
          </a:r>
          <a:endParaRPr lang="fr-FR" b="1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gm:t>
    </dgm:pt>
    <dgm:pt modelId="{F27D22A4-EEA4-4B07-A4C5-5AEB332A5E69}" type="parTrans" cxnId="{D8F52BA8-C3E1-4B2D-A7EE-F004E239AE3F}">
      <dgm:prSet/>
      <dgm:spPr/>
      <dgm:t>
        <a:bodyPr/>
        <a:lstStyle/>
        <a:p>
          <a:endParaRPr lang="fr-FR"/>
        </a:p>
      </dgm:t>
    </dgm:pt>
    <dgm:pt modelId="{764A1CEA-6800-4F29-9FC5-C1AB892088BE}" type="sibTrans" cxnId="{D8F52BA8-C3E1-4B2D-A7EE-F004E239AE3F}">
      <dgm:prSet/>
      <dgm:spPr/>
      <dgm:t>
        <a:bodyPr/>
        <a:lstStyle/>
        <a:p>
          <a:endParaRPr lang="fr-FR"/>
        </a:p>
      </dgm:t>
    </dgm:pt>
    <dgm:pt modelId="{A0A2E6DD-9943-4B01-8CD4-BE293C1B06B3}" type="pres">
      <dgm:prSet presAssocID="{FFD53F1B-CC9B-4A38-8CB7-77E0FD6D718B}" presName="Name0" presStyleCnt="0">
        <dgm:presLayoutVars>
          <dgm:dir/>
          <dgm:resizeHandles val="exact"/>
        </dgm:presLayoutVars>
      </dgm:prSet>
      <dgm:spPr/>
    </dgm:pt>
    <dgm:pt modelId="{05219F42-C981-4E45-A458-96726C3A8D9E}" type="pres">
      <dgm:prSet presAssocID="{F3CCB1ED-B7BF-41B1-BEDD-395A9B20A0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3DC32E-62AD-4ECC-96F1-413A0E76F938}" type="pres">
      <dgm:prSet presAssocID="{3085D21A-D5B8-4007-87DF-CBF14B159A79}" presName="sibTrans" presStyleLbl="sibTrans2D1" presStyleIdx="0" presStyleCnt="2"/>
      <dgm:spPr/>
      <dgm:t>
        <a:bodyPr/>
        <a:lstStyle/>
        <a:p>
          <a:endParaRPr lang="fr-FR"/>
        </a:p>
      </dgm:t>
    </dgm:pt>
    <dgm:pt modelId="{0E2E2B24-EAD7-49F2-A0F4-44E35D6C9E32}" type="pres">
      <dgm:prSet presAssocID="{3085D21A-D5B8-4007-87DF-CBF14B159A79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133A62AE-D4DA-4418-B786-E86F42C6E215}" type="pres">
      <dgm:prSet presAssocID="{E367A132-1A9B-499E-8FEF-80ED14879B9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DC2C3C-B635-4ED9-B535-BC83CBA22251}" type="pres">
      <dgm:prSet presAssocID="{1E5B019F-530A-4C02-ABF9-651421881060}" presName="sibTrans" presStyleLbl="sibTrans2D1" presStyleIdx="1" presStyleCnt="2"/>
      <dgm:spPr/>
      <dgm:t>
        <a:bodyPr/>
        <a:lstStyle/>
        <a:p>
          <a:endParaRPr lang="fr-FR"/>
        </a:p>
      </dgm:t>
    </dgm:pt>
    <dgm:pt modelId="{A38C41C6-5F6D-4E06-968D-3B315FDE53B7}" type="pres">
      <dgm:prSet presAssocID="{1E5B019F-530A-4C02-ABF9-651421881060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C3F0D677-27B1-477C-917B-6018D8A9F6DB}" type="pres">
      <dgm:prSet presAssocID="{523AC52D-7C17-47C8-9967-22EC62788C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0A73C79-6F96-4C58-AD7D-AD5C01656575}" type="presOf" srcId="{E367A132-1A9B-499E-8FEF-80ED14879B9E}" destId="{133A62AE-D4DA-4418-B786-E86F42C6E215}" srcOrd="0" destOrd="0" presId="urn:microsoft.com/office/officeart/2005/8/layout/process1"/>
    <dgm:cxn modelId="{89673C4C-7A0B-434C-88BD-6619814B2F64}" srcId="{FFD53F1B-CC9B-4A38-8CB7-77E0FD6D718B}" destId="{E367A132-1A9B-499E-8FEF-80ED14879B9E}" srcOrd="1" destOrd="0" parTransId="{6EA25307-A133-453F-9E41-23971B137A5A}" sibTransId="{1E5B019F-530A-4C02-ABF9-651421881060}"/>
    <dgm:cxn modelId="{4DB0092A-4F25-42E4-8331-D99C50048DAB}" type="presOf" srcId="{523AC52D-7C17-47C8-9967-22EC62788C35}" destId="{C3F0D677-27B1-477C-917B-6018D8A9F6DB}" srcOrd="0" destOrd="0" presId="urn:microsoft.com/office/officeart/2005/8/layout/process1"/>
    <dgm:cxn modelId="{D8F52BA8-C3E1-4B2D-A7EE-F004E239AE3F}" srcId="{FFD53F1B-CC9B-4A38-8CB7-77E0FD6D718B}" destId="{523AC52D-7C17-47C8-9967-22EC62788C35}" srcOrd="2" destOrd="0" parTransId="{F27D22A4-EEA4-4B07-A4C5-5AEB332A5E69}" sibTransId="{764A1CEA-6800-4F29-9FC5-C1AB892088BE}"/>
    <dgm:cxn modelId="{DA6478C8-E875-45F1-A4AF-0A521BB5765D}" srcId="{FFD53F1B-CC9B-4A38-8CB7-77E0FD6D718B}" destId="{F3CCB1ED-B7BF-41B1-BEDD-395A9B20A0B3}" srcOrd="0" destOrd="0" parTransId="{ACBE727A-FBF3-4382-A85E-C3946A227163}" sibTransId="{3085D21A-D5B8-4007-87DF-CBF14B159A79}"/>
    <dgm:cxn modelId="{1EAB6A3B-27CD-4030-A139-3E50111EFC72}" type="presOf" srcId="{3085D21A-D5B8-4007-87DF-CBF14B159A79}" destId="{443DC32E-62AD-4ECC-96F1-413A0E76F938}" srcOrd="0" destOrd="0" presId="urn:microsoft.com/office/officeart/2005/8/layout/process1"/>
    <dgm:cxn modelId="{1F981250-5ACA-4484-9492-193A78E60172}" type="presOf" srcId="{F3CCB1ED-B7BF-41B1-BEDD-395A9B20A0B3}" destId="{05219F42-C981-4E45-A458-96726C3A8D9E}" srcOrd="0" destOrd="0" presId="urn:microsoft.com/office/officeart/2005/8/layout/process1"/>
    <dgm:cxn modelId="{EC4438C9-385E-479C-B619-A980153C1322}" type="presOf" srcId="{3085D21A-D5B8-4007-87DF-CBF14B159A79}" destId="{0E2E2B24-EAD7-49F2-A0F4-44E35D6C9E32}" srcOrd="1" destOrd="0" presId="urn:microsoft.com/office/officeart/2005/8/layout/process1"/>
    <dgm:cxn modelId="{F82239CC-9BCC-4A08-91C1-7E12F57A9BE9}" type="presOf" srcId="{FFD53F1B-CC9B-4A38-8CB7-77E0FD6D718B}" destId="{A0A2E6DD-9943-4B01-8CD4-BE293C1B06B3}" srcOrd="0" destOrd="0" presId="urn:microsoft.com/office/officeart/2005/8/layout/process1"/>
    <dgm:cxn modelId="{A8D6B1C9-BA09-476F-9C64-2DDCDDF883FC}" type="presOf" srcId="{1E5B019F-530A-4C02-ABF9-651421881060}" destId="{A38C41C6-5F6D-4E06-968D-3B315FDE53B7}" srcOrd="1" destOrd="0" presId="urn:microsoft.com/office/officeart/2005/8/layout/process1"/>
    <dgm:cxn modelId="{486BB28F-E9B8-43D1-868B-A7E28A1FBF92}" type="presOf" srcId="{1E5B019F-530A-4C02-ABF9-651421881060}" destId="{A7DC2C3C-B635-4ED9-B535-BC83CBA22251}" srcOrd="0" destOrd="0" presId="urn:microsoft.com/office/officeart/2005/8/layout/process1"/>
    <dgm:cxn modelId="{B45A205F-A19A-4B0B-9608-ED1AB5B41482}" type="presParOf" srcId="{A0A2E6DD-9943-4B01-8CD4-BE293C1B06B3}" destId="{05219F42-C981-4E45-A458-96726C3A8D9E}" srcOrd="0" destOrd="0" presId="urn:microsoft.com/office/officeart/2005/8/layout/process1"/>
    <dgm:cxn modelId="{2A966DCD-E37D-4C7D-BBFA-B22A9B47AB59}" type="presParOf" srcId="{A0A2E6DD-9943-4B01-8CD4-BE293C1B06B3}" destId="{443DC32E-62AD-4ECC-96F1-413A0E76F938}" srcOrd="1" destOrd="0" presId="urn:microsoft.com/office/officeart/2005/8/layout/process1"/>
    <dgm:cxn modelId="{27841923-A6EF-45A6-B616-52375AC83173}" type="presParOf" srcId="{443DC32E-62AD-4ECC-96F1-413A0E76F938}" destId="{0E2E2B24-EAD7-49F2-A0F4-44E35D6C9E32}" srcOrd="0" destOrd="0" presId="urn:microsoft.com/office/officeart/2005/8/layout/process1"/>
    <dgm:cxn modelId="{8CC94708-81B4-47CC-BDD3-6EAD8F28479E}" type="presParOf" srcId="{A0A2E6DD-9943-4B01-8CD4-BE293C1B06B3}" destId="{133A62AE-D4DA-4418-B786-E86F42C6E215}" srcOrd="2" destOrd="0" presId="urn:microsoft.com/office/officeart/2005/8/layout/process1"/>
    <dgm:cxn modelId="{BAA8128D-320B-4FB8-98CA-62D9A6FC41D9}" type="presParOf" srcId="{A0A2E6DD-9943-4B01-8CD4-BE293C1B06B3}" destId="{A7DC2C3C-B635-4ED9-B535-BC83CBA22251}" srcOrd="3" destOrd="0" presId="urn:microsoft.com/office/officeart/2005/8/layout/process1"/>
    <dgm:cxn modelId="{B584758B-8A6E-4B91-AE42-1862583498B8}" type="presParOf" srcId="{A7DC2C3C-B635-4ED9-B535-BC83CBA22251}" destId="{A38C41C6-5F6D-4E06-968D-3B315FDE53B7}" srcOrd="0" destOrd="0" presId="urn:microsoft.com/office/officeart/2005/8/layout/process1"/>
    <dgm:cxn modelId="{B8E70669-DD53-4110-8061-DA3938463E93}" type="presParOf" srcId="{A0A2E6DD-9943-4B01-8CD4-BE293C1B06B3}" destId="{C3F0D677-27B1-477C-917B-6018D8A9F6D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53F1B-CC9B-4A38-8CB7-77E0FD6D718B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</dgm:pt>
    <dgm:pt modelId="{F3CCB1ED-B7BF-41B1-BEDD-395A9B20A0B3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ANTECEDENT</a:t>
          </a:r>
          <a:endParaRPr lang="fr-FR" b="1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gm:t>
    </dgm:pt>
    <dgm:pt modelId="{ACBE727A-FBF3-4382-A85E-C3946A227163}" type="parTrans" cxnId="{DA6478C8-E875-45F1-A4AF-0A521BB5765D}">
      <dgm:prSet/>
      <dgm:spPr/>
      <dgm:t>
        <a:bodyPr/>
        <a:lstStyle/>
        <a:p>
          <a:endParaRPr lang="fr-FR"/>
        </a:p>
      </dgm:t>
    </dgm:pt>
    <dgm:pt modelId="{3085D21A-D5B8-4007-87DF-CBF14B159A79}" type="sibTrans" cxnId="{DA6478C8-E875-45F1-A4AF-0A521BB5765D}">
      <dgm:prSet/>
      <dgm:spPr/>
      <dgm:t>
        <a:bodyPr/>
        <a:lstStyle/>
        <a:p>
          <a:endParaRPr lang="fr-FR"/>
        </a:p>
      </dgm:t>
    </dgm:pt>
    <dgm:pt modelId="{E367A132-1A9B-499E-8FEF-80ED14879B9E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COMPORTEMENT</a:t>
          </a:r>
          <a:endParaRPr lang="fr-FR" b="1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gm:t>
    </dgm:pt>
    <dgm:pt modelId="{6EA25307-A133-453F-9E41-23971B137A5A}" type="parTrans" cxnId="{89673C4C-7A0B-434C-88BD-6619814B2F64}">
      <dgm:prSet/>
      <dgm:spPr/>
      <dgm:t>
        <a:bodyPr/>
        <a:lstStyle/>
        <a:p>
          <a:endParaRPr lang="fr-FR"/>
        </a:p>
      </dgm:t>
    </dgm:pt>
    <dgm:pt modelId="{1E5B019F-530A-4C02-ABF9-651421881060}" type="sibTrans" cxnId="{89673C4C-7A0B-434C-88BD-6619814B2F64}">
      <dgm:prSet/>
      <dgm:spPr/>
      <dgm:t>
        <a:bodyPr/>
        <a:lstStyle/>
        <a:p>
          <a:endParaRPr lang="fr-FR"/>
        </a:p>
      </dgm:t>
    </dgm:pt>
    <dgm:pt modelId="{523AC52D-7C17-47C8-9967-22EC62788C35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CONSEQUENCE</a:t>
          </a:r>
          <a:endParaRPr lang="fr-FR" b="1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gm:t>
    </dgm:pt>
    <dgm:pt modelId="{F27D22A4-EEA4-4B07-A4C5-5AEB332A5E69}" type="parTrans" cxnId="{D8F52BA8-C3E1-4B2D-A7EE-F004E239AE3F}">
      <dgm:prSet/>
      <dgm:spPr/>
      <dgm:t>
        <a:bodyPr/>
        <a:lstStyle/>
        <a:p>
          <a:endParaRPr lang="fr-FR"/>
        </a:p>
      </dgm:t>
    </dgm:pt>
    <dgm:pt modelId="{764A1CEA-6800-4F29-9FC5-C1AB892088BE}" type="sibTrans" cxnId="{D8F52BA8-C3E1-4B2D-A7EE-F004E239AE3F}">
      <dgm:prSet/>
      <dgm:spPr/>
      <dgm:t>
        <a:bodyPr/>
        <a:lstStyle/>
        <a:p>
          <a:endParaRPr lang="fr-FR"/>
        </a:p>
      </dgm:t>
    </dgm:pt>
    <dgm:pt modelId="{A0A2E6DD-9943-4B01-8CD4-BE293C1B06B3}" type="pres">
      <dgm:prSet presAssocID="{FFD53F1B-CC9B-4A38-8CB7-77E0FD6D718B}" presName="Name0" presStyleCnt="0">
        <dgm:presLayoutVars>
          <dgm:dir/>
          <dgm:resizeHandles val="exact"/>
        </dgm:presLayoutVars>
      </dgm:prSet>
      <dgm:spPr/>
    </dgm:pt>
    <dgm:pt modelId="{05219F42-C981-4E45-A458-96726C3A8D9E}" type="pres">
      <dgm:prSet presAssocID="{F3CCB1ED-B7BF-41B1-BEDD-395A9B20A0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3DC32E-62AD-4ECC-96F1-413A0E76F938}" type="pres">
      <dgm:prSet presAssocID="{3085D21A-D5B8-4007-87DF-CBF14B159A79}" presName="sibTrans" presStyleLbl="sibTrans2D1" presStyleIdx="0" presStyleCnt="2"/>
      <dgm:spPr/>
      <dgm:t>
        <a:bodyPr/>
        <a:lstStyle/>
        <a:p>
          <a:endParaRPr lang="fr-FR"/>
        </a:p>
      </dgm:t>
    </dgm:pt>
    <dgm:pt modelId="{0E2E2B24-EAD7-49F2-A0F4-44E35D6C9E32}" type="pres">
      <dgm:prSet presAssocID="{3085D21A-D5B8-4007-87DF-CBF14B159A79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133A62AE-D4DA-4418-B786-E86F42C6E215}" type="pres">
      <dgm:prSet presAssocID="{E367A132-1A9B-499E-8FEF-80ED14879B9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DC2C3C-B635-4ED9-B535-BC83CBA22251}" type="pres">
      <dgm:prSet presAssocID="{1E5B019F-530A-4C02-ABF9-651421881060}" presName="sibTrans" presStyleLbl="sibTrans2D1" presStyleIdx="1" presStyleCnt="2"/>
      <dgm:spPr/>
      <dgm:t>
        <a:bodyPr/>
        <a:lstStyle/>
        <a:p>
          <a:endParaRPr lang="fr-FR"/>
        </a:p>
      </dgm:t>
    </dgm:pt>
    <dgm:pt modelId="{A38C41C6-5F6D-4E06-968D-3B315FDE53B7}" type="pres">
      <dgm:prSet presAssocID="{1E5B019F-530A-4C02-ABF9-651421881060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C3F0D677-27B1-477C-917B-6018D8A9F6DB}" type="pres">
      <dgm:prSet presAssocID="{523AC52D-7C17-47C8-9967-22EC62788C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52936FB-5541-493C-8F29-EA8834341DF1}" type="presOf" srcId="{FFD53F1B-CC9B-4A38-8CB7-77E0FD6D718B}" destId="{A0A2E6DD-9943-4B01-8CD4-BE293C1B06B3}" srcOrd="0" destOrd="0" presId="urn:microsoft.com/office/officeart/2005/8/layout/process1"/>
    <dgm:cxn modelId="{89673C4C-7A0B-434C-88BD-6619814B2F64}" srcId="{FFD53F1B-CC9B-4A38-8CB7-77E0FD6D718B}" destId="{E367A132-1A9B-499E-8FEF-80ED14879B9E}" srcOrd="1" destOrd="0" parTransId="{6EA25307-A133-453F-9E41-23971B137A5A}" sibTransId="{1E5B019F-530A-4C02-ABF9-651421881060}"/>
    <dgm:cxn modelId="{80E6F126-A218-4F3E-AAC6-23996067023D}" type="presOf" srcId="{523AC52D-7C17-47C8-9967-22EC62788C35}" destId="{C3F0D677-27B1-477C-917B-6018D8A9F6DB}" srcOrd="0" destOrd="0" presId="urn:microsoft.com/office/officeart/2005/8/layout/process1"/>
    <dgm:cxn modelId="{D8F52BA8-C3E1-4B2D-A7EE-F004E239AE3F}" srcId="{FFD53F1B-CC9B-4A38-8CB7-77E0FD6D718B}" destId="{523AC52D-7C17-47C8-9967-22EC62788C35}" srcOrd="2" destOrd="0" parTransId="{F27D22A4-EEA4-4B07-A4C5-5AEB332A5E69}" sibTransId="{764A1CEA-6800-4F29-9FC5-C1AB892088BE}"/>
    <dgm:cxn modelId="{D631F58B-D172-488D-B776-707D549F72ED}" type="presOf" srcId="{E367A132-1A9B-499E-8FEF-80ED14879B9E}" destId="{133A62AE-D4DA-4418-B786-E86F42C6E215}" srcOrd="0" destOrd="0" presId="urn:microsoft.com/office/officeart/2005/8/layout/process1"/>
    <dgm:cxn modelId="{DA6478C8-E875-45F1-A4AF-0A521BB5765D}" srcId="{FFD53F1B-CC9B-4A38-8CB7-77E0FD6D718B}" destId="{F3CCB1ED-B7BF-41B1-BEDD-395A9B20A0B3}" srcOrd="0" destOrd="0" parTransId="{ACBE727A-FBF3-4382-A85E-C3946A227163}" sibTransId="{3085D21A-D5B8-4007-87DF-CBF14B159A79}"/>
    <dgm:cxn modelId="{987A99D8-CC77-4865-9336-226EC0062DB4}" type="presOf" srcId="{3085D21A-D5B8-4007-87DF-CBF14B159A79}" destId="{443DC32E-62AD-4ECC-96F1-413A0E76F938}" srcOrd="0" destOrd="0" presId="urn:microsoft.com/office/officeart/2005/8/layout/process1"/>
    <dgm:cxn modelId="{1C2D06C0-4936-402E-B609-017899805CE0}" type="presOf" srcId="{1E5B019F-530A-4C02-ABF9-651421881060}" destId="{A38C41C6-5F6D-4E06-968D-3B315FDE53B7}" srcOrd="1" destOrd="0" presId="urn:microsoft.com/office/officeart/2005/8/layout/process1"/>
    <dgm:cxn modelId="{9ECD4A36-D937-4E8C-A48C-9A182FC84BD1}" type="presOf" srcId="{3085D21A-D5B8-4007-87DF-CBF14B159A79}" destId="{0E2E2B24-EAD7-49F2-A0F4-44E35D6C9E32}" srcOrd="1" destOrd="0" presId="urn:microsoft.com/office/officeart/2005/8/layout/process1"/>
    <dgm:cxn modelId="{44BA3ED3-2CD6-48A6-9687-A50393D29ED7}" type="presOf" srcId="{1E5B019F-530A-4C02-ABF9-651421881060}" destId="{A7DC2C3C-B635-4ED9-B535-BC83CBA22251}" srcOrd="0" destOrd="0" presId="urn:microsoft.com/office/officeart/2005/8/layout/process1"/>
    <dgm:cxn modelId="{E5DBA8F1-73EE-408A-9A4C-DC98C0D264EC}" type="presOf" srcId="{F3CCB1ED-B7BF-41B1-BEDD-395A9B20A0B3}" destId="{05219F42-C981-4E45-A458-96726C3A8D9E}" srcOrd="0" destOrd="0" presId="urn:microsoft.com/office/officeart/2005/8/layout/process1"/>
    <dgm:cxn modelId="{A5034A08-C402-4AE6-BFBC-E6C8D25F43D7}" type="presParOf" srcId="{A0A2E6DD-9943-4B01-8CD4-BE293C1B06B3}" destId="{05219F42-C981-4E45-A458-96726C3A8D9E}" srcOrd="0" destOrd="0" presId="urn:microsoft.com/office/officeart/2005/8/layout/process1"/>
    <dgm:cxn modelId="{7CA80D48-6443-47AA-95F3-B967EBFC3FCF}" type="presParOf" srcId="{A0A2E6DD-9943-4B01-8CD4-BE293C1B06B3}" destId="{443DC32E-62AD-4ECC-96F1-413A0E76F938}" srcOrd="1" destOrd="0" presId="urn:microsoft.com/office/officeart/2005/8/layout/process1"/>
    <dgm:cxn modelId="{B551ED58-D626-4F60-9D56-FBCEA59606DE}" type="presParOf" srcId="{443DC32E-62AD-4ECC-96F1-413A0E76F938}" destId="{0E2E2B24-EAD7-49F2-A0F4-44E35D6C9E32}" srcOrd="0" destOrd="0" presId="urn:microsoft.com/office/officeart/2005/8/layout/process1"/>
    <dgm:cxn modelId="{69D5ED26-C8F6-4FE7-828F-DF7F190DF15A}" type="presParOf" srcId="{A0A2E6DD-9943-4B01-8CD4-BE293C1B06B3}" destId="{133A62AE-D4DA-4418-B786-E86F42C6E215}" srcOrd="2" destOrd="0" presId="urn:microsoft.com/office/officeart/2005/8/layout/process1"/>
    <dgm:cxn modelId="{282D20A0-0D06-4CD4-A6E5-88E6461304A7}" type="presParOf" srcId="{A0A2E6DD-9943-4B01-8CD4-BE293C1B06B3}" destId="{A7DC2C3C-B635-4ED9-B535-BC83CBA22251}" srcOrd="3" destOrd="0" presId="urn:microsoft.com/office/officeart/2005/8/layout/process1"/>
    <dgm:cxn modelId="{CB0632E5-C07C-4640-AD3B-4622839D6E41}" type="presParOf" srcId="{A7DC2C3C-B635-4ED9-B535-BC83CBA22251}" destId="{A38C41C6-5F6D-4E06-968D-3B315FDE53B7}" srcOrd="0" destOrd="0" presId="urn:microsoft.com/office/officeart/2005/8/layout/process1"/>
    <dgm:cxn modelId="{B4EC5B02-1B83-4794-922F-D23F71041819}" type="presParOf" srcId="{A0A2E6DD-9943-4B01-8CD4-BE293C1B06B3}" destId="{C3F0D677-27B1-477C-917B-6018D8A9F6D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53F1B-CC9B-4A38-8CB7-77E0FD6D718B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</dgm:pt>
    <dgm:pt modelId="{F3CCB1ED-B7BF-41B1-BEDD-395A9B20A0B3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ANTECEDENT</a:t>
          </a:r>
          <a:endParaRPr lang="fr-FR" b="1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gm:t>
    </dgm:pt>
    <dgm:pt modelId="{ACBE727A-FBF3-4382-A85E-C3946A227163}" type="parTrans" cxnId="{DA6478C8-E875-45F1-A4AF-0A521BB5765D}">
      <dgm:prSet/>
      <dgm:spPr/>
      <dgm:t>
        <a:bodyPr/>
        <a:lstStyle/>
        <a:p>
          <a:endParaRPr lang="fr-FR"/>
        </a:p>
      </dgm:t>
    </dgm:pt>
    <dgm:pt modelId="{3085D21A-D5B8-4007-87DF-CBF14B159A79}" type="sibTrans" cxnId="{DA6478C8-E875-45F1-A4AF-0A521BB5765D}">
      <dgm:prSet/>
      <dgm:spPr/>
      <dgm:t>
        <a:bodyPr/>
        <a:lstStyle/>
        <a:p>
          <a:endParaRPr lang="fr-FR"/>
        </a:p>
      </dgm:t>
    </dgm:pt>
    <dgm:pt modelId="{E367A132-1A9B-499E-8FEF-80ED14879B9E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COMPORTEMENT</a:t>
          </a:r>
          <a:endParaRPr lang="fr-FR" b="1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gm:t>
    </dgm:pt>
    <dgm:pt modelId="{6EA25307-A133-453F-9E41-23971B137A5A}" type="parTrans" cxnId="{89673C4C-7A0B-434C-88BD-6619814B2F64}">
      <dgm:prSet/>
      <dgm:spPr/>
      <dgm:t>
        <a:bodyPr/>
        <a:lstStyle/>
        <a:p>
          <a:endParaRPr lang="fr-FR"/>
        </a:p>
      </dgm:t>
    </dgm:pt>
    <dgm:pt modelId="{1E5B019F-530A-4C02-ABF9-651421881060}" type="sibTrans" cxnId="{89673C4C-7A0B-434C-88BD-6619814B2F64}">
      <dgm:prSet/>
      <dgm:spPr/>
      <dgm:t>
        <a:bodyPr/>
        <a:lstStyle/>
        <a:p>
          <a:endParaRPr lang="fr-FR"/>
        </a:p>
      </dgm:t>
    </dgm:pt>
    <dgm:pt modelId="{523AC52D-7C17-47C8-9967-22EC62788C35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CONSEQUENCE</a:t>
          </a:r>
          <a:endParaRPr lang="fr-FR" b="1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gm:t>
    </dgm:pt>
    <dgm:pt modelId="{F27D22A4-EEA4-4B07-A4C5-5AEB332A5E69}" type="parTrans" cxnId="{D8F52BA8-C3E1-4B2D-A7EE-F004E239AE3F}">
      <dgm:prSet/>
      <dgm:spPr/>
      <dgm:t>
        <a:bodyPr/>
        <a:lstStyle/>
        <a:p>
          <a:endParaRPr lang="fr-FR"/>
        </a:p>
      </dgm:t>
    </dgm:pt>
    <dgm:pt modelId="{764A1CEA-6800-4F29-9FC5-C1AB892088BE}" type="sibTrans" cxnId="{D8F52BA8-C3E1-4B2D-A7EE-F004E239AE3F}">
      <dgm:prSet/>
      <dgm:spPr/>
      <dgm:t>
        <a:bodyPr/>
        <a:lstStyle/>
        <a:p>
          <a:endParaRPr lang="fr-FR"/>
        </a:p>
      </dgm:t>
    </dgm:pt>
    <dgm:pt modelId="{A0A2E6DD-9943-4B01-8CD4-BE293C1B06B3}" type="pres">
      <dgm:prSet presAssocID="{FFD53F1B-CC9B-4A38-8CB7-77E0FD6D718B}" presName="Name0" presStyleCnt="0">
        <dgm:presLayoutVars>
          <dgm:dir/>
          <dgm:resizeHandles val="exact"/>
        </dgm:presLayoutVars>
      </dgm:prSet>
      <dgm:spPr/>
    </dgm:pt>
    <dgm:pt modelId="{05219F42-C981-4E45-A458-96726C3A8D9E}" type="pres">
      <dgm:prSet presAssocID="{F3CCB1ED-B7BF-41B1-BEDD-395A9B20A0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3DC32E-62AD-4ECC-96F1-413A0E76F938}" type="pres">
      <dgm:prSet presAssocID="{3085D21A-D5B8-4007-87DF-CBF14B159A79}" presName="sibTrans" presStyleLbl="sibTrans2D1" presStyleIdx="0" presStyleCnt="2"/>
      <dgm:spPr/>
      <dgm:t>
        <a:bodyPr/>
        <a:lstStyle/>
        <a:p>
          <a:endParaRPr lang="fr-FR"/>
        </a:p>
      </dgm:t>
    </dgm:pt>
    <dgm:pt modelId="{0E2E2B24-EAD7-49F2-A0F4-44E35D6C9E32}" type="pres">
      <dgm:prSet presAssocID="{3085D21A-D5B8-4007-87DF-CBF14B159A79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133A62AE-D4DA-4418-B786-E86F42C6E215}" type="pres">
      <dgm:prSet presAssocID="{E367A132-1A9B-499E-8FEF-80ED14879B9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DC2C3C-B635-4ED9-B535-BC83CBA22251}" type="pres">
      <dgm:prSet presAssocID="{1E5B019F-530A-4C02-ABF9-651421881060}" presName="sibTrans" presStyleLbl="sibTrans2D1" presStyleIdx="1" presStyleCnt="2"/>
      <dgm:spPr/>
      <dgm:t>
        <a:bodyPr/>
        <a:lstStyle/>
        <a:p>
          <a:endParaRPr lang="fr-FR"/>
        </a:p>
      </dgm:t>
    </dgm:pt>
    <dgm:pt modelId="{A38C41C6-5F6D-4E06-968D-3B315FDE53B7}" type="pres">
      <dgm:prSet presAssocID="{1E5B019F-530A-4C02-ABF9-651421881060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C3F0D677-27B1-477C-917B-6018D8A9F6DB}" type="pres">
      <dgm:prSet presAssocID="{523AC52D-7C17-47C8-9967-22EC62788C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622CD97-A411-4320-A8E8-717E6397F6F5}" type="presOf" srcId="{1E5B019F-530A-4C02-ABF9-651421881060}" destId="{A7DC2C3C-B635-4ED9-B535-BC83CBA22251}" srcOrd="0" destOrd="0" presId="urn:microsoft.com/office/officeart/2005/8/layout/process1"/>
    <dgm:cxn modelId="{89673C4C-7A0B-434C-88BD-6619814B2F64}" srcId="{FFD53F1B-CC9B-4A38-8CB7-77E0FD6D718B}" destId="{E367A132-1A9B-499E-8FEF-80ED14879B9E}" srcOrd="1" destOrd="0" parTransId="{6EA25307-A133-453F-9E41-23971B137A5A}" sibTransId="{1E5B019F-530A-4C02-ABF9-651421881060}"/>
    <dgm:cxn modelId="{D8F52BA8-C3E1-4B2D-A7EE-F004E239AE3F}" srcId="{FFD53F1B-CC9B-4A38-8CB7-77E0FD6D718B}" destId="{523AC52D-7C17-47C8-9967-22EC62788C35}" srcOrd="2" destOrd="0" parTransId="{F27D22A4-EEA4-4B07-A4C5-5AEB332A5E69}" sibTransId="{764A1CEA-6800-4F29-9FC5-C1AB892088BE}"/>
    <dgm:cxn modelId="{DA6478C8-E875-45F1-A4AF-0A521BB5765D}" srcId="{FFD53F1B-CC9B-4A38-8CB7-77E0FD6D718B}" destId="{F3CCB1ED-B7BF-41B1-BEDD-395A9B20A0B3}" srcOrd="0" destOrd="0" parTransId="{ACBE727A-FBF3-4382-A85E-C3946A227163}" sibTransId="{3085D21A-D5B8-4007-87DF-CBF14B159A79}"/>
    <dgm:cxn modelId="{7FDDBB50-035A-4E40-9963-FBA787E85D91}" type="presOf" srcId="{3085D21A-D5B8-4007-87DF-CBF14B159A79}" destId="{0E2E2B24-EAD7-49F2-A0F4-44E35D6C9E32}" srcOrd="1" destOrd="0" presId="urn:microsoft.com/office/officeart/2005/8/layout/process1"/>
    <dgm:cxn modelId="{5476BB1F-B026-43FB-8313-0F1BC17DEDAA}" type="presOf" srcId="{E367A132-1A9B-499E-8FEF-80ED14879B9E}" destId="{133A62AE-D4DA-4418-B786-E86F42C6E215}" srcOrd="0" destOrd="0" presId="urn:microsoft.com/office/officeart/2005/8/layout/process1"/>
    <dgm:cxn modelId="{E7F16401-DC2A-4E4F-8158-B24BD3170F29}" type="presOf" srcId="{3085D21A-D5B8-4007-87DF-CBF14B159A79}" destId="{443DC32E-62AD-4ECC-96F1-413A0E76F938}" srcOrd="0" destOrd="0" presId="urn:microsoft.com/office/officeart/2005/8/layout/process1"/>
    <dgm:cxn modelId="{D69806BB-ECC5-4431-AB45-ECF3AAECFAC7}" type="presOf" srcId="{523AC52D-7C17-47C8-9967-22EC62788C35}" destId="{C3F0D677-27B1-477C-917B-6018D8A9F6DB}" srcOrd="0" destOrd="0" presId="urn:microsoft.com/office/officeart/2005/8/layout/process1"/>
    <dgm:cxn modelId="{06F4032C-A3EF-43F0-8D3E-5DC17503DE8B}" type="presOf" srcId="{F3CCB1ED-B7BF-41B1-BEDD-395A9B20A0B3}" destId="{05219F42-C981-4E45-A458-96726C3A8D9E}" srcOrd="0" destOrd="0" presId="urn:microsoft.com/office/officeart/2005/8/layout/process1"/>
    <dgm:cxn modelId="{803EC6C5-FCC6-4E01-98AA-E5F0875C09D2}" type="presOf" srcId="{1E5B019F-530A-4C02-ABF9-651421881060}" destId="{A38C41C6-5F6D-4E06-968D-3B315FDE53B7}" srcOrd="1" destOrd="0" presId="urn:microsoft.com/office/officeart/2005/8/layout/process1"/>
    <dgm:cxn modelId="{6DB19D33-9296-429C-B520-A06E72E3DC26}" type="presOf" srcId="{FFD53F1B-CC9B-4A38-8CB7-77E0FD6D718B}" destId="{A0A2E6DD-9943-4B01-8CD4-BE293C1B06B3}" srcOrd="0" destOrd="0" presId="urn:microsoft.com/office/officeart/2005/8/layout/process1"/>
    <dgm:cxn modelId="{D905FD8E-A247-407D-AC51-02A937146BF9}" type="presParOf" srcId="{A0A2E6DD-9943-4B01-8CD4-BE293C1B06B3}" destId="{05219F42-C981-4E45-A458-96726C3A8D9E}" srcOrd="0" destOrd="0" presId="urn:microsoft.com/office/officeart/2005/8/layout/process1"/>
    <dgm:cxn modelId="{C87F75AE-0D19-4C52-8C21-EB57C0502CBA}" type="presParOf" srcId="{A0A2E6DD-9943-4B01-8CD4-BE293C1B06B3}" destId="{443DC32E-62AD-4ECC-96F1-413A0E76F938}" srcOrd="1" destOrd="0" presId="urn:microsoft.com/office/officeart/2005/8/layout/process1"/>
    <dgm:cxn modelId="{8BBB20E8-A40F-40C5-A675-506311E09B36}" type="presParOf" srcId="{443DC32E-62AD-4ECC-96F1-413A0E76F938}" destId="{0E2E2B24-EAD7-49F2-A0F4-44E35D6C9E32}" srcOrd="0" destOrd="0" presId="urn:microsoft.com/office/officeart/2005/8/layout/process1"/>
    <dgm:cxn modelId="{70162DDD-20FF-4678-8EAA-52E6DBCAA9BB}" type="presParOf" srcId="{A0A2E6DD-9943-4B01-8CD4-BE293C1B06B3}" destId="{133A62AE-D4DA-4418-B786-E86F42C6E215}" srcOrd="2" destOrd="0" presId="urn:microsoft.com/office/officeart/2005/8/layout/process1"/>
    <dgm:cxn modelId="{94FD8A3D-B8D3-4DC7-811E-15648B4E627E}" type="presParOf" srcId="{A0A2E6DD-9943-4B01-8CD4-BE293C1B06B3}" destId="{A7DC2C3C-B635-4ED9-B535-BC83CBA22251}" srcOrd="3" destOrd="0" presId="urn:microsoft.com/office/officeart/2005/8/layout/process1"/>
    <dgm:cxn modelId="{0AE09C81-E377-42A1-A263-9E47096F9C5C}" type="presParOf" srcId="{A7DC2C3C-B635-4ED9-B535-BC83CBA22251}" destId="{A38C41C6-5F6D-4E06-968D-3B315FDE53B7}" srcOrd="0" destOrd="0" presId="urn:microsoft.com/office/officeart/2005/8/layout/process1"/>
    <dgm:cxn modelId="{D991A22F-A1C3-499D-B416-46B381555F4D}" type="presParOf" srcId="{A0A2E6DD-9943-4B01-8CD4-BE293C1B06B3}" destId="{C3F0D677-27B1-477C-917B-6018D8A9F6D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53F1B-CC9B-4A38-8CB7-77E0FD6D718B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</dgm:pt>
    <dgm:pt modelId="{F3CCB1ED-B7BF-41B1-BEDD-395A9B20A0B3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ANTECEDENT</a:t>
          </a:r>
          <a:endParaRPr lang="fr-FR" b="1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gm:t>
    </dgm:pt>
    <dgm:pt modelId="{ACBE727A-FBF3-4382-A85E-C3946A227163}" type="parTrans" cxnId="{DA6478C8-E875-45F1-A4AF-0A521BB5765D}">
      <dgm:prSet/>
      <dgm:spPr/>
      <dgm:t>
        <a:bodyPr/>
        <a:lstStyle/>
        <a:p>
          <a:endParaRPr lang="fr-FR"/>
        </a:p>
      </dgm:t>
    </dgm:pt>
    <dgm:pt modelId="{3085D21A-D5B8-4007-87DF-CBF14B159A79}" type="sibTrans" cxnId="{DA6478C8-E875-45F1-A4AF-0A521BB5765D}">
      <dgm:prSet/>
      <dgm:spPr/>
      <dgm:t>
        <a:bodyPr/>
        <a:lstStyle/>
        <a:p>
          <a:endParaRPr lang="fr-FR"/>
        </a:p>
      </dgm:t>
    </dgm:pt>
    <dgm:pt modelId="{E367A132-1A9B-499E-8FEF-80ED14879B9E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COMPORTEMENT</a:t>
          </a:r>
          <a:endParaRPr lang="fr-FR" b="1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gm:t>
    </dgm:pt>
    <dgm:pt modelId="{6EA25307-A133-453F-9E41-23971B137A5A}" type="parTrans" cxnId="{89673C4C-7A0B-434C-88BD-6619814B2F64}">
      <dgm:prSet/>
      <dgm:spPr/>
      <dgm:t>
        <a:bodyPr/>
        <a:lstStyle/>
        <a:p>
          <a:endParaRPr lang="fr-FR"/>
        </a:p>
      </dgm:t>
    </dgm:pt>
    <dgm:pt modelId="{1E5B019F-530A-4C02-ABF9-651421881060}" type="sibTrans" cxnId="{89673C4C-7A0B-434C-88BD-6619814B2F64}">
      <dgm:prSet/>
      <dgm:spPr/>
      <dgm:t>
        <a:bodyPr/>
        <a:lstStyle/>
        <a:p>
          <a:endParaRPr lang="fr-FR"/>
        </a:p>
      </dgm:t>
    </dgm:pt>
    <dgm:pt modelId="{523AC52D-7C17-47C8-9967-22EC62788C35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CONSEQUENCE</a:t>
          </a:r>
          <a:endParaRPr lang="fr-FR" b="1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gm:t>
    </dgm:pt>
    <dgm:pt modelId="{F27D22A4-EEA4-4B07-A4C5-5AEB332A5E69}" type="parTrans" cxnId="{D8F52BA8-C3E1-4B2D-A7EE-F004E239AE3F}">
      <dgm:prSet/>
      <dgm:spPr/>
      <dgm:t>
        <a:bodyPr/>
        <a:lstStyle/>
        <a:p>
          <a:endParaRPr lang="fr-FR"/>
        </a:p>
      </dgm:t>
    </dgm:pt>
    <dgm:pt modelId="{764A1CEA-6800-4F29-9FC5-C1AB892088BE}" type="sibTrans" cxnId="{D8F52BA8-C3E1-4B2D-A7EE-F004E239AE3F}">
      <dgm:prSet/>
      <dgm:spPr/>
      <dgm:t>
        <a:bodyPr/>
        <a:lstStyle/>
        <a:p>
          <a:endParaRPr lang="fr-FR"/>
        </a:p>
      </dgm:t>
    </dgm:pt>
    <dgm:pt modelId="{A0A2E6DD-9943-4B01-8CD4-BE293C1B06B3}" type="pres">
      <dgm:prSet presAssocID="{FFD53F1B-CC9B-4A38-8CB7-77E0FD6D718B}" presName="Name0" presStyleCnt="0">
        <dgm:presLayoutVars>
          <dgm:dir/>
          <dgm:resizeHandles val="exact"/>
        </dgm:presLayoutVars>
      </dgm:prSet>
      <dgm:spPr/>
    </dgm:pt>
    <dgm:pt modelId="{05219F42-C981-4E45-A458-96726C3A8D9E}" type="pres">
      <dgm:prSet presAssocID="{F3CCB1ED-B7BF-41B1-BEDD-395A9B20A0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3DC32E-62AD-4ECC-96F1-413A0E76F938}" type="pres">
      <dgm:prSet presAssocID="{3085D21A-D5B8-4007-87DF-CBF14B159A79}" presName="sibTrans" presStyleLbl="sibTrans2D1" presStyleIdx="0" presStyleCnt="2"/>
      <dgm:spPr/>
      <dgm:t>
        <a:bodyPr/>
        <a:lstStyle/>
        <a:p>
          <a:endParaRPr lang="fr-FR"/>
        </a:p>
      </dgm:t>
    </dgm:pt>
    <dgm:pt modelId="{0E2E2B24-EAD7-49F2-A0F4-44E35D6C9E32}" type="pres">
      <dgm:prSet presAssocID="{3085D21A-D5B8-4007-87DF-CBF14B159A79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133A62AE-D4DA-4418-B786-E86F42C6E215}" type="pres">
      <dgm:prSet presAssocID="{E367A132-1A9B-499E-8FEF-80ED14879B9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DC2C3C-B635-4ED9-B535-BC83CBA22251}" type="pres">
      <dgm:prSet presAssocID="{1E5B019F-530A-4C02-ABF9-651421881060}" presName="sibTrans" presStyleLbl="sibTrans2D1" presStyleIdx="1" presStyleCnt="2"/>
      <dgm:spPr/>
      <dgm:t>
        <a:bodyPr/>
        <a:lstStyle/>
        <a:p>
          <a:endParaRPr lang="fr-FR"/>
        </a:p>
      </dgm:t>
    </dgm:pt>
    <dgm:pt modelId="{A38C41C6-5F6D-4E06-968D-3B315FDE53B7}" type="pres">
      <dgm:prSet presAssocID="{1E5B019F-530A-4C02-ABF9-651421881060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C3F0D677-27B1-477C-917B-6018D8A9F6DB}" type="pres">
      <dgm:prSet presAssocID="{523AC52D-7C17-47C8-9967-22EC62788C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949FF9A-0C81-4642-8A9A-B758B3A7ABC3}" type="presOf" srcId="{1E5B019F-530A-4C02-ABF9-651421881060}" destId="{A7DC2C3C-B635-4ED9-B535-BC83CBA22251}" srcOrd="0" destOrd="0" presId="urn:microsoft.com/office/officeart/2005/8/layout/process1"/>
    <dgm:cxn modelId="{C6CB06F3-E229-4C43-B5D9-B3E50C732C44}" type="presOf" srcId="{FFD53F1B-CC9B-4A38-8CB7-77E0FD6D718B}" destId="{A0A2E6DD-9943-4B01-8CD4-BE293C1B06B3}" srcOrd="0" destOrd="0" presId="urn:microsoft.com/office/officeart/2005/8/layout/process1"/>
    <dgm:cxn modelId="{89673C4C-7A0B-434C-88BD-6619814B2F64}" srcId="{FFD53F1B-CC9B-4A38-8CB7-77E0FD6D718B}" destId="{E367A132-1A9B-499E-8FEF-80ED14879B9E}" srcOrd="1" destOrd="0" parTransId="{6EA25307-A133-453F-9E41-23971B137A5A}" sibTransId="{1E5B019F-530A-4C02-ABF9-651421881060}"/>
    <dgm:cxn modelId="{8550EAA9-47BB-4802-AA06-B2CC8A741607}" type="presOf" srcId="{1E5B019F-530A-4C02-ABF9-651421881060}" destId="{A38C41C6-5F6D-4E06-968D-3B315FDE53B7}" srcOrd="1" destOrd="0" presId="urn:microsoft.com/office/officeart/2005/8/layout/process1"/>
    <dgm:cxn modelId="{D8F52BA8-C3E1-4B2D-A7EE-F004E239AE3F}" srcId="{FFD53F1B-CC9B-4A38-8CB7-77E0FD6D718B}" destId="{523AC52D-7C17-47C8-9967-22EC62788C35}" srcOrd="2" destOrd="0" parTransId="{F27D22A4-EEA4-4B07-A4C5-5AEB332A5E69}" sibTransId="{764A1CEA-6800-4F29-9FC5-C1AB892088BE}"/>
    <dgm:cxn modelId="{CE52E639-3BB2-4AA4-B73E-BF0D17EBAFAA}" type="presOf" srcId="{523AC52D-7C17-47C8-9967-22EC62788C35}" destId="{C3F0D677-27B1-477C-917B-6018D8A9F6DB}" srcOrd="0" destOrd="0" presId="urn:microsoft.com/office/officeart/2005/8/layout/process1"/>
    <dgm:cxn modelId="{DA6478C8-E875-45F1-A4AF-0A521BB5765D}" srcId="{FFD53F1B-CC9B-4A38-8CB7-77E0FD6D718B}" destId="{F3CCB1ED-B7BF-41B1-BEDD-395A9B20A0B3}" srcOrd="0" destOrd="0" parTransId="{ACBE727A-FBF3-4382-A85E-C3946A227163}" sibTransId="{3085D21A-D5B8-4007-87DF-CBF14B159A79}"/>
    <dgm:cxn modelId="{A8D95141-A2A1-4DB5-BA74-1A92FEE58478}" type="presOf" srcId="{3085D21A-D5B8-4007-87DF-CBF14B159A79}" destId="{443DC32E-62AD-4ECC-96F1-413A0E76F938}" srcOrd="0" destOrd="0" presId="urn:microsoft.com/office/officeart/2005/8/layout/process1"/>
    <dgm:cxn modelId="{8FFBF2E5-B9BA-46B9-8A0C-BAF9407107DE}" type="presOf" srcId="{F3CCB1ED-B7BF-41B1-BEDD-395A9B20A0B3}" destId="{05219F42-C981-4E45-A458-96726C3A8D9E}" srcOrd="0" destOrd="0" presId="urn:microsoft.com/office/officeart/2005/8/layout/process1"/>
    <dgm:cxn modelId="{F2E8466F-CBF5-4117-B4F4-2334EDCAB928}" type="presOf" srcId="{3085D21A-D5B8-4007-87DF-CBF14B159A79}" destId="{0E2E2B24-EAD7-49F2-A0F4-44E35D6C9E32}" srcOrd="1" destOrd="0" presId="urn:microsoft.com/office/officeart/2005/8/layout/process1"/>
    <dgm:cxn modelId="{A776ECB7-A468-415C-BA8D-F840E050F52E}" type="presOf" srcId="{E367A132-1A9B-499E-8FEF-80ED14879B9E}" destId="{133A62AE-D4DA-4418-B786-E86F42C6E215}" srcOrd="0" destOrd="0" presId="urn:microsoft.com/office/officeart/2005/8/layout/process1"/>
    <dgm:cxn modelId="{FE5D97BD-8B3D-4158-8D01-187F50FE9289}" type="presParOf" srcId="{A0A2E6DD-9943-4B01-8CD4-BE293C1B06B3}" destId="{05219F42-C981-4E45-A458-96726C3A8D9E}" srcOrd="0" destOrd="0" presId="urn:microsoft.com/office/officeart/2005/8/layout/process1"/>
    <dgm:cxn modelId="{A8019340-AB9A-44A2-9866-76D57D385309}" type="presParOf" srcId="{A0A2E6DD-9943-4B01-8CD4-BE293C1B06B3}" destId="{443DC32E-62AD-4ECC-96F1-413A0E76F938}" srcOrd="1" destOrd="0" presId="urn:microsoft.com/office/officeart/2005/8/layout/process1"/>
    <dgm:cxn modelId="{34BF2585-9C7A-4061-990E-6E3D2B5F16EC}" type="presParOf" srcId="{443DC32E-62AD-4ECC-96F1-413A0E76F938}" destId="{0E2E2B24-EAD7-49F2-A0F4-44E35D6C9E32}" srcOrd="0" destOrd="0" presId="urn:microsoft.com/office/officeart/2005/8/layout/process1"/>
    <dgm:cxn modelId="{1DCA86B3-740C-44B5-9D76-313E2BEF82D7}" type="presParOf" srcId="{A0A2E6DD-9943-4B01-8CD4-BE293C1B06B3}" destId="{133A62AE-D4DA-4418-B786-E86F42C6E215}" srcOrd="2" destOrd="0" presId="urn:microsoft.com/office/officeart/2005/8/layout/process1"/>
    <dgm:cxn modelId="{D9AED52F-BF4B-4F1B-ABF4-ECE8FCEA9D24}" type="presParOf" srcId="{A0A2E6DD-9943-4B01-8CD4-BE293C1B06B3}" destId="{A7DC2C3C-B635-4ED9-B535-BC83CBA22251}" srcOrd="3" destOrd="0" presId="urn:microsoft.com/office/officeart/2005/8/layout/process1"/>
    <dgm:cxn modelId="{DDC659D3-53E0-485E-9517-E7FFDDCCE873}" type="presParOf" srcId="{A7DC2C3C-B635-4ED9-B535-BC83CBA22251}" destId="{A38C41C6-5F6D-4E06-968D-3B315FDE53B7}" srcOrd="0" destOrd="0" presId="urn:microsoft.com/office/officeart/2005/8/layout/process1"/>
    <dgm:cxn modelId="{66E064CC-C1B6-416E-9DE5-443D1D4C8929}" type="presParOf" srcId="{A0A2E6DD-9943-4B01-8CD4-BE293C1B06B3}" destId="{C3F0D677-27B1-477C-917B-6018D8A9F6D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19F42-C981-4E45-A458-96726C3A8D9E}">
      <dsp:nvSpPr>
        <dsp:cNvPr id="0" name=""/>
        <dsp:cNvSpPr/>
      </dsp:nvSpPr>
      <dsp:spPr>
        <a:xfrm>
          <a:off x="7233" y="1384094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ANTECEDENT</a:t>
          </a:r>
          <a:endParaRPr lang="fr-FR" sz="1900" b="1" kern="1200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sp:txBody>
      <dsp:txXfrm>
        <a:off x="7233" y="1384094"/>
        <a:ext cx="2161877" cy="1297126"/>
      </dsp:txXfrm>
    </dsp:sp>
    <dsp:sp modelId="{443DC32E-62AD-4ECC-96F1-413A0E76F938}">
      <dsp:nvSpPr>
        <dsp:cNvPr id="0" name=""/>
        <dsp:cNvSpPr/>
      </dsp:nvSpPr>
      <dsp:spPr>
        <a:xfrm>
          <a:off x="2385298" y="176458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2385298" y="1764584"/>
        <a:ext cx="458317" cy="536145"/>
      </dsp:txXfrm>
    </dsp:sp>
    <dsp:sp modelId="{133A62AE-D4DA-4418-B786-E86F42C6E215}">
      <dsp:nvSpPr>
        <dsp:cNvPr id="0" name=""/>
        <dsp:cNvSpPr/>
      </dsp:nvSpPr>
      <dsp:spPr>
        <a:xfrm>
          <a:off x="3033861" y="1384094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COMPORTEMENT</a:t>
          </a:r>
          <a:endParaRPr lang="fr-FR" sz="1900" b="1" kern="1200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sp:txBody>
      <dsp:txXfrm>
        <a:off x="3033861" y="1384094"/>
        <a:ext cx="2161877" cy="1297126"/>
      </dsp:txXfrm>
    </dsp:sp>
    <dsp:sp modelId="{A7DC2C3C-B635-4ED9-B535-BC83CBA22251}">
      <dsp:nvSpPr>
        <dsp:cNvPr id="0" name=""/>
        <dsp:cNvSpPr/>
      </dsp:nvSpPr>
      <dsp:spPr>
        <a:xfrm>
          <a:off x="5411926" y="176458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411926" y="1764584"/>
        <a:ext cx="458317" cy="536145"/>
      </dsp:txXfrm>
    </dsp:sp>
    <dsp:sp modelId="{C3F0D677-27B1-477C-917B-6018D8A9F6DB}">
      <dsp:nvSpPr>
        <dsp:cNvPr id="0" name=""/>
        <dsp:cNvSpPr/>
      </dsp:nvSpPr>
      <dsp:spPr>
        <a:xfrm>
          <a:off x="6060489" y="1384094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CONSEQUENCE</a:t>
          </a:r>
          <a:endParaRPr lang="fr-FR" sz="1900" b="1" kern="1200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sp:txBody>
      <dsp:txXfrm>
        <a:off x="6060489" y="1384094"/>
        <a:ext cx="2161877" cy="12971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19F42-C981-4E45-A458-96726C3A8D9E}">
      <dsp:nvSpPr>
        <dsp:cNvPr id="0" name=""/>
        <dsp:cNvSpPr/>
      </dsp:nvSpPr>
      <dsp:spPr>
        <a:xfrm>
          <a:off x="7233" y="1384094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ANTECEDENT</a:t>
          </a:r>
          <a:endParaRPr lang="fr-FR" sz="1900" b="1" kern="1200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sp:txBody>
      <dsp:txXfrm>
        <a:off x="7233" y="1384094"/>
        <a:ext cx="2161877" cy="1297126"/>
      </dsp:txXfrm>
    </dsp:sp>
    <dsp:sp modelId="{443DC32E-62AD-4ECC-96F1-413A0E76F938}">
      <dsp:nvSpPr>
        <dsp:cNvPr id="0" name=""/>
        <dsp:cNvSpPr/>
      </dsp:nvSpPr>
      <dsp:spPr>
        <a:xfrm>
          <a:off x="2385298" y="176458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2385298" y="1764584"/>
        <a:ext cx="458317" cy="536145"/>
      </dsp:txXfrm>
    </dsp:sp>
    <dsp:sp modelId="{133A62AE-D4DA-4418-B786-E86F42C6E215}">
      <dsp:nvSpPr>
        <dsp:cNvPr id="0" name=""/>
        <dsp:cNvSpPr/>
      </dsp:nvSpPr>
      <dsp:spPr>
        <a:xfrm>
          <a:off x="3033861" y="1384094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COMPORTEMENT</a:t>
          </a:r>
          <a:endParaRPr lang="fr-FR" sz="1900" b="1" kern="1200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sp:txBody>
      <dsp:txXfrm>
        <a:off x="3033861" y="1384094"/>
        <a:ext cx="2161877" cy="1297126"/>
      </dsp:txXfrm>
    </dsp:sp>
    <dsp:sp modelId="{A7DC2C3C-B635-4ED9-B535-BC83CBA22251}">
      <dsp:nvSpPr>
        <dsp:cNvPr id="0" name=""/>
        <dsp:cNvSpPr/>
      </dsp:nvSpPr>
      <dsp:spPr>
        <a:xfrm>
          <a:off x="5411926" y="176458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411926" y="1764584"/>
        <a:ext cx="458317" cy="536145"/>
      </dsp:txXfrm>
    </dsp:sp>
    <dsp:sp modelId="{C3F0D677-27B1-477C-917B-6018D8A9F6DB}">
      <dsp:nvSpPr>
        <dsp:cNvPr id="0" name=""/>
        <dsp:cNvSpPr/>
      </dsp:nvSpPr>
      <dsp:spPr>
        <a:xfrm>
          <a:off x="6060489" y="1384094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CONSEQUENCE</a:t>
          </a:r>
          <a:endParaRPr lang="fr-FR" sz="1900" b="1" kern="1200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sp:txBody>
      <dsp:txXfrm>
        <a:off x="6060489" y="1384094"/>
        <a:ext cx="2161877" cy="12971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19F42-C981-4E45-A458-96726C3A8D9E}">
      <dsp:nvSpPr>
        <dsp:cNvPr id="0" name=""/>
        <dsp:cNvSpPr/>
      </dsp:nvSpPr>
      <dsp:spPr>
        <a:xfrm>
          <a:off x="7233" y="1384094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ANTECEDENT</a:t>
          </a:r>
          <a:endParaRPr lang="fr-FR" sz="1900" b="1" kern="1200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sp:txBody>
      <dsp:txXfrm>
        <a:off x="7233" y="1384094"/>
        <a:ext cx="2161877" cy="1297126"/>
      </dsp:txXfrm>
    </dsp:sp>
    <dsp:sp modelId="{443DC32E-62AD-4ECC-96F1-413A0E76F938}">
      <dsp:nvSpPr>
        <dsp:cNvPr id="0" name=""/>
        <dsp:cNvSpPr/>
      </dsp:nvSpPr>
      <dsp:spPr>
        <a:xfrm>
          <a:off x="2385298" y="176458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2385298" y="1764584"/>
        <a:ext cx="458317" cy="536145"/>
      </dsp:txXfrm>
    </dsp:sp>
    <dsp:sp modelId="{133A62AE-D4DA-4418-B786-E86F42C6E215}">
      <dsp:nvSpPr>
        <dsp:cNvPr id="0" name=""/>
        <dsp:cNvSpPr/>
      </dsp:nvSpPr>
      <dsp:spPr>
        <a:xfrm>
          <a:off x="3033861" y="1384094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COMPORTEMENT</a:t>
          </a:r>
          <a:endParaRPr lang="fr-FR" sz="1900" b="1" kern="1200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sp:txBody>
      <dsp:txXfrm>
        <a:off x="3033861" y="1384094"/>
        <a:ext cx="2161877" cy="1297126"/>
      </dsp:txXfrm>
    </dsp:sp>
    <dsp:sp modelId="{A7DC2C3C-B635-4ED9-B535-BC83CBA22251}">
      <dsp:nvSpPr>
        <dsp:cNvPr id="0" name=""/>
        <dsp:cNvSpPr/>
      </dsp:nvSpPr>
      <dsp:spPr>
        <a:xfrm>
          <a:off x="5411926" y="176458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411926" y="1764584"/>
        <a:ext cx="458317" cy="536145"/>
      </dsp:txXfrm>
    </dsp:sp>
    <dsp:sp modelId="{C3F0D677-27B1-477C-917B-6018D8A9F6DB}">
      <dsp:nvSpPr>
        <dsp:cNvPr id="0" name=""/>
        <dsp:cNvSpPr/>
      </dsp:nvSpPr>
      <dsp:spPr>
        <a:xfrm>
          <a:off x="6060489" y="1384094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CONSEQUENCE</a:t>
          </a:r>
          <a:endParaRPr lang="fr-FR" sz="1900" b="1" kern="1200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sp:txBody>
      <dsp:txXfrm>
        <a:off x="6060489" y="1384094"/>
        <a:ext cx="2161877" cy="129712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19F42-C981-4E45-A458-96726C3A8D9E}">
      <dsp:nvSpPr>
        <dsp:cNvPr id="0" name=""/>
        <dsp:cNvSpPr/>
      </dsp:nvSpPr>
      <dsp:spPr>
        <a:xfrm>
          <a:off x="7233" y="1384094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ANTECEDENT</a:t>
          </a:r>
          <a:endParaRPr lang="fr-FR" sz="1900" b="1" kern="1200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sp:txBody>
      <dsp:txXfrm>
        <a:off x="7233" y="1384094"/>
        <a:ext cx="2161877" cy="1297126"/>
      </dsp:txXfrm>
    </dsp:sp>
    <dsp:sp modelId="{443DC32E-62AD-4ECC-96F1-413A0E76F938}">
      <dsp:nvSpPr>
        <dsp:cNvPr id="0" name=""/>
        <dsp:cNvSpPr/>
      </dsp:nvSpPr>
      <dsp:spPr>
        <a:xfrm>
          <a:off x="2385298" y="176458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2385298" y="1764584"/>
        <a:ext cx="458317" cy="536145"/>
      </dsp:txXfrm>
    </dsp:sp>
    <dsp:sp modelId="{133A62AE-D4DA-4418-B786-E86F42C6E215}">
      <dsp:nvSpPr>
        <dsp:cNvPr id="0" name=""/>
        <dsp:cNvSpPr/>
      </dsp:nvSpPr>
      <dsp:spPr>
        <a:xfrm>
          <a:off x="3033861" y="1384094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COMPORTEMENT</a:t>
          </a:r>
          <a:endParaRPr lang="fr-FR" sz="1900" b="1" kern="1200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sp:txBody>
      <dsp:txXfrm>
        <a:off x="3033861" y="1384094"/>
        <a:ext cx="2161877" cy="1297126"/>
      </dsp:txXfrm>
    </dsp:sp>
    <dsp:sp modelId="{A7DC2C3C-B635-4ED9-B535-BC83CBA22251}">
      <dsp:nvSpPr>
        <dsp:cNvPr id="0" name=""/>
        <dsp:cNvSpPr/>
      </dsp:nvSpPr>
      <dsp:spPr>
        <a:xfrm>
          <a:off x="5411926" y="176458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411926" y="1764584"/>
        <a:ext cx="458317" cy="536145"/>
      </dsp:txXfrm>
    </dsp:sp>
    <dsp:sp modelId="{C3F0D677-27B1-477C-917B-6018D8A9F6DB}">
      <dsp:nvSpPr>
        <dsp:cNvPr id="0" name=""/>
        <dsp:cNvSpPr/>
      </dsp:nvSpPr>
      <dsp:spPr>
        <a:xfrm>
          <a:off x="6060489" y="1384094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rPr>
            <a:t>CONSEQUENCE</a:t>
          </a:r>
          <a:endParaRPr lang="fr-FR" sz="1900" b="1" kern="1200" dirty="0">
            <a:solidFill>
              <a:srgbClr val="7030A0"/>
            </a:solidFill>
            <a:latin typeface="Aharoni" pitchFamily="2" charset="-79"/>
            <a:cs typeface="Aharoni" pitchFamily="2" charset="-79"/>
          </a:endParaRPr>
        </a:p>
      </dsp:txBody>
      <dsp:txXfrm>
        <a:off x="6060489" y="1384094"/>
        <a:ext cx="2161877" cy="1297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84EF3-E834-4033-81D5-88B94CE5B4D3}" type="datetimeFigureOut">
              <a:rPr lang="fr-FR" smtClean="0"/>
              <a:pPr/>
              <a:t>03/02/2014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567F5-0506-4F2F-8536-87BBF2D223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F235D-6856-4E70-8E23-DA8035639DC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1097-D6E1-47EC-BB36-33A0AEE54A46}" type="datetime1">
              <a:rPr lang="fr-FR" smtClean="0"/>
              <a:pPr/>
              <a:t>03/02/2014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- Association Autistes sans frontières 85  - février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7EEE-4C93-47A8-9EA8-C73ECDEF8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45-19FF-40ED-9129-D06E39625646}" type="datetime1">
              <a:rPr lang="fr-FR" smtClean="0"/>
              <a:pPr/>
              <a:t>03/02/2014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- Association Autistes sans frontières 85  - février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7EEE-4C93-47A8-9EA8-C73ECDEF8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13C0-DEB3-4AB6-A5B2-2C1A01ED7096}" type="datetime1">
              <a:rPr lang="fr-FR" smtClean="0"/>
              <a:pPr/>
              <a:t>03/02/2014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- Association Autistes sans frontières 85  - février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7EEE-4C93-47A8-9EA8-C73ECDEF8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290E-DA7B-43B6-B06F-AEFE1AB84340}" type="datetime1">
              <a:rPr lang="fr-FR" smtClean="0"/>
              <a:pPr/>
              <a:t>03/02/2014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- Association Autistes sans frontières 85  - février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7EEE-4C93-47A8-9EA8-C73ECDEF8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B406-5CC2-4A88-B333-1933F214B822}" type="datetime1">
              <a:rPr lang="fr-FR" smtClean="0"/>
              <a:pPr/>
              <a:t>03/02/2014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- Association Autistes sans frontières 85  - février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7EEE-4C93-47A8-9EA8-C73ECDEF8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B1FC-28A3-46F5-9E70-5BA88749B113}" type="datetime1">
              <a:rPr lang="fr-FR" smtClean="0"/>
              <a:pPr/>
              <a:t>03/02/2014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- Association Autistes sans frontières 85  - février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7EEE-4C93-47A8-9EA8-C73ECDEF8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D3D4-1887-4272-B91E-5A52A60D16CF}" type="datetime1">
              <a:rPr lang="fr-FR" smtClean="0"/>
              <a:pPr/>
              <a:t>03/02/2014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- Association Autistes sans frontières 85  - février 2014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7EEE-4C93-47A8-9EA8-C73ECDEF8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429F-B7F3-4498-AC9E-4614C5E20124}" type="datetime1">
              <a:rPr lang="fr-FR" smtClean="0"/>
              <a:pPr/>
              <a:t>03/02/2014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- Association Autistes sans frontières 85  - février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7EEE-4C93-47A8-9EA8-C73ECDEF8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A0A0-48EE-4641-A015-EE834D0BEDCC}" type="datetime1">
              <a:rPr lang="fr-FR" smtClean="0"/>
              <a:pPr/>
              <a:t>03/02/2014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- Association Autistes sans frontières 85  - février 2014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7EEE-4C93-47A8-9EA8-C73ECDEF8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C4D-B089-481B-BCBF-A3F64FCA0A18}" type="datetime1">
              <a:rPr lang="fr-FR" smtClean="0"/>
              <a:pPr/>
              <a:t>03/02/2014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- Association Autistes sans frontières 85  - février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7EEE-4C93-47A8-9EA8-C73ECDEF8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5A78-BF2E-4946-93C1-D2F91EAC2C09}" type="datetime1">
              <a:rPr lang="fr-FR" smtClean="0"/>
              <a:pPr/>
              <a:t>03/02/2014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- Association Autistes sans frontières 85  - février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7EEE-4C93-47A8-9EA8-C73ECDEF8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DA922-BFDF-4231-9802-DD1702E0FF3F}" type="datetime1">
              <a:rPr lang="fr-FR" smtClean="0"/>
              <a:pPr/>
              <a:t>03/02/2014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- Association Autistes sans frontières 85  - février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67EEE-4C93-47A8-9EA8-C73ECDEF8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2lXh2n0aPy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qRgWttqFKu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no\Downloads\SF-cloche-ecole-3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no\Downloads\sf_alarme_maison.mp3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gc6B7gJb0N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gc6B7gJb0N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Vano\Documents\ASF 85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165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 anchor="ctr"/>
          <a:lstStyle/>
          <a:p>
            <a:pPr>
              <a:buNone/>
            </a:pPr>
            <a:endParaRPr lang="fr-FR" b="1" u="sng" dirty="0" smtClean="0">
              <a:solidFill>
                <a:srgbClr val="00B0F0"/>
              </a:solidFill>
            </a:endParaRPr>
          </a:p>
          <a:p>
            <a:r>
              <a:rPr lang="fr-FR" b="1" u="sng" dirty="0" smtClean="0">
                <a:solidFill>
                  <a:srgbClr val="00B0F0"/>
                </a:solidFill>
              </a:rPr>
              <a:t>I/ L’éducation positive</a:t>
            </a:r>
          </a:p>
          <a:p>
            <a:pPr>
              <a:buNone/>
            </a:pPr>
            <a:r>
              <a:rPr lang="fr-FR" dirty="0" smtClean="0"/>
              <a:t>		</a:t>
            </a:r>
          </a:p>
          <a:p>
            <a:r>
              <a:rPr lang="fr-FR" b="1" u="sng" dirty="0" smtClean="0">
                <a:solidFill>
                  <a:srgbClr val="00B0F0"/>
                </a:solidFill>
              </a:rPr>
              <a:t>II/L’observation: la contingence à trois termes</a:t>
            </a:r>
          </a:p>
          <a:p>
            <a:pPr>
              <a:buNone/>
            </a:pPr>
            <a:r>
              <a:rPr lang="fr-FR" dirty="0" smtClean="0"/>
              <a:t>		</a:t>
            </a:r>
          </a:p>
          <a:p>
            <a:r>
              <a:rPr lang="fr-FR" b="1" u="sng" dirty="0" smtClean="0">
                <a:solidFill>
                  <a:srgbClr val="00B0F0"/>
                </a:solidFill>
              </a:rPr>
              <a:t>III/cas pratiques</a:t>
            </a:r>
          </a:p>
          <a:p>
            <a:pPr>
              <a:buNone/>
            </a:pPr>
            <a:r>
              <a:rPr lang="fr-FR" dirty="0" smtClean="0"/>
              <a:t>		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78695"/>
          </a:xfrm>
        </p:spPr>
        <p:txBody>
          <a:bodyPr>
            <a:normAutofit fontScale="90000"/>
          </a:bodyPr>
          <a:lstStyle/>
          <a:p>
            <a:r>
              <a:rPr lang="fr-FR" sz="8000" b="1" u="sng" dirty="0" smtClean="0">
                <a:solidFill>
                  <a:srgbClr val="00B0F0"/>
                </a:solidFill>
              </a:rPr>
              <a:t>I/ L’éducation positive</a:t>
            </a:r>
            <a:r>
              <a:rPr lang="fr-FR" b="1" u="sng" dirty="0" smtClean="0">
                <a:solidFill>
                  <a:srgbClr val="00B0F0"/>
                </a:solidFill>
              </a:rPr>
              <a:t/>
            </a:r>
            <a:br>
              <a:rPr lang="fr-FR" b="1" u="sng" dirty="0" smtClean="0">
                <a:solidFill>
                  <a:srgbClr val="00B0F0"/>
                </a:solidFill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b="1" u="sng" dirty="0" smtClean="0">
                <a:solidFill>
                  <a:srgbClr val="00B0F0"/>
                </a:solidFill>
              </a:rPr>
              <a:t>a-The fun </a:t>
            </a:r>
            <a:r>
              <a:rPr lang="fr-FR" b="1" u="sng" dirty="0" err="1" smtClean="0">
                <a:solidFill>
                  <a:srgbClr val="00B0F0"/>
                </a:solidFill>
              </a:rPr>
              <a:t>theory</a:t>
            </a:r>
            <a:endParaRPr lang="fr-FR" b="1" u="sng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fr-FR" dirty="0" smtClean="0"/>
              <a:t>“ Que ce soit pour vous-même, pour l’environnement, ou quelque chose de totalement différent, la seule chose qui importe, c’est que c’est un changement pour le mieux ”.</a:t>
            </a:r>
          </a:p>
          <a:p>
            <a:pPr fontAlgn="base"/>
            <a:r>
              <a:rPr lang="fr-FR" dirty="0" smtClean="0"/>
              <a:t>La motivation par le plaisir.</a:t>
            </a:r>
          </a:p>
          <a:p>
            <a:pPr fontAlgn="base"/>
            <a:r>
              <a:rPr lang="fr-FR" dirty="0" smtClean="0"/>
              <a:t>L’étude du comportement humain qui a tendance à montrer que: Les émotions liées au plaisir, à la joie, à la gaité, ouvrent les « vannes » du cerveau créatif, d’un monde des possibles qui donne envie. Cela permet des changements de comportements rapides chez les personnes.</a:t>
            </a:r>
          </a:p>
          <a:p>
            <a:pPr fontAlgn="base"/>
            <a:r>
              <a:rPr lang="fr-FR" dirty="0" smtClean="0"/>
              <a:t>Ce principe a été remis au goût du jour en 2009 par le constructeur automobile Volkswagen. Le principe est tout simple : en s’amusant, les gens changent plus facilement et volontairement de comportement. 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Cette méthode d’apprentissage grâce à l’ajout d’un stimulus agréable (récompense, félicitations, etc.) dépendant de la réponse, augmente la probabilité de répétition d’un comportement.  </a:t>
            </a:r>
          </a:p>
          <a:p>
            <a:r>
              <a:rPr lang="fr-FR" dirty="0" smtClean="0"/>
              <a:t>Cette méthode dite par « utilisation du renforcement positif » dans l’éducation des enfants notamment a prouvé son efficacité par rapport à la punition.  L’apprentissage se fait alors par un apport positif. 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2 groupes</a:t>
            </a:r>
            <a:r>
              <a:rPr lang="fr-FR" dirty="0" smtClean="0"/>
              <a:t>/ </a:t>
            </a:r>
            <a:r>
              <a:rPr lang="fr-FR" dirty="0" smtClean="0">
                <a:solidFill>
                  <a:srgbClr val="00B0F0"/>
                </a:solidFill>
              </a:rPr>
              <a:t>3 questions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L’escalator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La poubelle</a:t>
            </a:r>
          </a:p>
          <a:p>
            <a:pPr>
              <a:buNone/>
            </a:pPr>
            <a:r>
              <a:rPr lang="fr-FR" dirty="0" smtClean="0"/>
              <a:t>   /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Le comportement ciblé ?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La motivation ?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La conséquence ?</a:t>
            </a:r>
            <a:endParaRPr lang="fr-F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060" t="30861" r="44633" b="27773"/>
          <a:stretch>
            <a:fillRect/>
          </a:stretch>
        </p:blipFill>
        <p:spPr bwMode="auto">
          <a:xfrm>
            <a:off x="727882" y="330600"/>
            <a:ext cx="7876566" cy="58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009" t="18133" r="36582" b="29364"/>
          <a:stretch>
            <a:fillRect/>
          </a:stretch>
        </p:blipFill>
        <p:spPr bwMode="auto">
          <a:xfrm>
            <a:off x="323528" y="764704"/>
            <a:ext cx="84423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b- le </a:t>
            </a:r>
            <a:r>
              <a:rPr lang="fr-FR" u="sng" dirty="0" err="1" smtClean="0"/>
              <a:t>pairing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700" dirty="0" smtClean="0"/>
              <a:t>Créer du lien positif avec quelqu’un ou quelque chose.</a:t>
            </a:r>
          </a:p>
          <a:p>
            <a:endParaRPr lang="fr-FR" sz="2700" dirty="0" smtClean="0"/>
          </a:p>
          <a:p>
            <a:r>
              <a:rPr lang="fr-FR" sz="2700" dirty="0" smtClean="0"/>
              <a:t>Fonction essentielle.</a:t>
            </a:r>
          </a:p>
          <a:p>
            <a:endParaRPr lang="fr-FR" sz="2700" dirty="0" smtClean="0"/>
          </a:p>
          <a:p>
            <a:r>
              <a:rPr lang="fr-FR" sz="2700" dirty="0" smtClean="0"/>
              <a:t>Etre avec nous = plaisir.</a:t>
            </a:r>
          </a:p>
          <a:p>
            <a:endParaRPr lang="fr-FR" sz="2700" dirty="0" smtClean="0"/>
          </a:p>
          <a:p>
            <a:r>
              <a:rPr lang="fr-FR" sz="2700" dirty="0" smtClean="0"/>
              <a:t>Devenir « la bonne grand-mère ».</a:t>
            </a:r>
          </a:p>
          <a:p>
            <a:endParaRPr lang="fr-FR" sz="2700" dirty="0" smtClean="0"/>
          </a:p>
          <a:p>
            <a:r>
              <a:rPr lang="fr-FR" sz="2700" dirty="0" smtClean="0"/>
              <a:t>C’est une première étape et ce n’est jamais terminé!</a:t>
            </a:r>
          </a:p>
          <a:p>
            <a:endParaRPr lang="fr-FR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Apporter des choses positives à l’enfant.</a:t>
            </a:r>
          </a:p>
          <a:p>
            <a:endParaRPr lang="fr-FR" dirty="0" smtClean="0"/>
          </a:p>
          <a:p>
            <a:r>
              <a:rPr lang="fr-FR" dirty="0" smtClean="0"/>
              <a:t>S’associer aux choses ou activités appréciées par l’enfant.</a:t>
            </a:r>
          </a:p>
          <a:p>
            <a:endParaRPr lang="fr-FR" dirty="0" smtClean="0"/>
          </a:p>
          <a:p>
            <a:r>
              <a:rPr lang="fr-FR" dirty="0" smtClean="0"/>
              <a:t>Contrôler l’accès à celles-ci afin de susciter des demandes, de l’échange.</a:t>
            </a:r>
          </a:p>
          <a:p>
            <a:endParaRPr lang="fr-FR" dirty="0" smtClean="0"/>
          </a:p>
          <a:p>
            <a:r>
              <a:rPr lang="fr-FR" dirty="0" smtClean="0"/>
              <a:t>Communiquer avec l’enfant.</a:t>
            </a:r>
          </a:p>
          <a:p>
            <a:endParaRPr lang="fr-FR" dirty="0" smtClean="0"/>
          </a:p>
          <a:p>
            <a:r>
              <a:rPr lang="fr-FR" dirty="0" smtClean="0"/>
              <a:t>Choisir des choses ou activités qui sont plus intéressantes avec nous que sans nous.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B81E9B"/>
                </a:solidFill>
              </a:rPr>
              <a:t>c- A ne pas faire…</a:t>
            </a:r>
            <a:endParaRPr lang="fr-FR" dirty="0">
              <a:solidFill>
                <a:srgbClr val="B81E9B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Avoir trop d’exigences.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Enlever les ‘renforçateurs’ trop tôt.</a:t>
            </a:r>
          </a:p>
          <a:p>
            <a:endParaRPr lang="fr-FR" dirty="0" smtClean="0"/>
          </a:p>
          <a:p>
            <a:r>
              <a:rPr lang="fr-FR" dirty="0" smtClean="0"/>
              <a:t>Etre associé à des évènements négatifs.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Renforcer un comportement inapproprié.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00B0F0"/>
                </a:solidFill>
              </a:rPr>
              <a:t>Introduction</a:t>
            </a:r>
            <a:endParaRPr lang="fr-FR" b="1" u="sng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u="sng" dirty="0" smtClean="0"/>
              <a:t>L’impact sur l’entourage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/>
              <a:t>Le dépistage</a:t>
            </a:r>
            <a:endParaRPr lang="fr-F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3528392"/>
          </a:xfrm>
        </p:spPr>
        <p:txBody>
          <a:bodyPr>
            <a:noAutofit/>
          </a:bodyPr>
          <a:lstStyle/>
          <a:p>
            <a:r>
              <a:rPr lang="fr-FR" sz="6600" b="1" u="sng" dirty="0" smtClean="0">
                <a:solidFill>
                  <a:srgbClr val="00B0F0"/>
                </a:solidFill>
              </a:rPr>
              <a:t>II/ L’observation</a:t>
            </a:r>
            <a:br>
              <a:rPr lang="fr-FR" sz="6600" b="1" u="sng" dirty="0" smtClean="0">
                <a:solidFill>
                  <a:srgbClr val="00B0F0"/>
                </a:solidFill>
              </a:rPr>
            </a:br>
            <a:r>
              <a:rPr lang="fr-FR" sz="6600" b="1" u="sng" dirty="0" smtClean="0">
                <a:solidFill>
                  <a:srgbClr val="00B0F0"/>
                </a:solidFill>
              </a:rPr>
              <a:t>La contingence à trois termes</a:t>
            </a:r>
            <a:endParaRPr lang="fr-F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 anchor="ctr">
            <a:normAutofit/>
          </a:bodyPr>
          <a:lstStyle/>
          <a:p>
            <a:pPr algn="ctr"/>
            <a:r>
              <a:rPr lang="fr-FR" sz="5400" dirty="0" smtClean="0">
                <a:solidFill>
                  <a:srgbClr val="7030A0"/>
                </a:solidFill>
              </a:rPr>
              <a:t>Antécédent</a:t>
            </a:r>
          </a:p>
          <a:p>
            <a:pPr algn="ctr"/>
            <a:r>
              <a:rPr lang="fr-FR" sz="5400" dirty="0" smtClean="0">
                <a:solidFill>
                  <a:srgbClr val="7030A0"/>
                </a:solidFill>
              </a:rPr>
              <a:t>Comportement</a:t>
            </a:r>
          </a:p>
          <a:p>
            <a:pPr algn="ctr"/>
            <a:r>
              <a:rPr lang="fr-FR" sz="5400" dirty="0" smtClean="0">
                <a:solidFill>
                  <a:srgbClr val="7030A0"/>
                </a:solidFill>
              </a:rPr>
              <a:t>Conséquence</a:t>
            </a:r>
            <a:endParaRPr lang="fr-FR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160240"/>
          </a:xfrm>
        </p:spPr>
        <p:txBody>
          <a:bodyPr anchor="t"/>
          <a:lstStyle/>
          <a:p>
            <a:r>
              <a:rPr lang="fr-FR" b="1" dirty="0" smtClean="0">
                <a:solidFill>
                  <a:srgbClr val="7030A0"/>
                </a:solidFill>
              </a:rPr>
              <a:t>Contingence à trois terme (ABC)</a:t>
            </a:r>
            <a:br>
              <a:rPr lang="fr-FR" b="1" dirty="0" smtClean="0">
                <a:solidFill>
                  <a:srgbClr val="7030A0"/>
                </a:solidFill>
              </a:rPr>
            </a:br>
            <a:r>
              <a:rPr lang="fr-FR" sz="3600" dirty="0" smtClean="0">
                <a:solidFill>
                  <a:srgbClr val="7030A0"/>
                </a:solidFill>
              </a:rPr>
              <a:t>L’ ABC est l’unité de base de l’analyse du comportement</a:t>
            </a:r>
            <a:endParaRPr lang="fr-FR" sz="3600" dirty="0">
              <a:solidFill>
                <a:srgbClr val="7030A0"/>
              </a:solidFill>
            </a:endParaRP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457200" y="2060848"/>
          <a:ext cx="8229600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2016223"/>
          </a:xfrm>
        </p:spPr>
        <p:txBody>
          <a:bodyPr/>
          <a:lstStyle/>
          <a:p>
            <a:r>
              <a:rPr lang="fr-FR" sz="8000" b="1" u="sng" dirty="0" smtClean="0">
                <a:solidFill>
                  <a:srgbClr val="00B0F0"/>
                </a:solidFill>
              </a:rPr>
              <a:t>A  L’antécédent</a:t>
            </a:r>
            <a:r>
              <a:rPr lang="fr-FR" b="1" u="sng" dirty="0" smtClean="0">
                <a:solidFill>
                  <a:srgbClr val="00B0F0"/>
                </a:solidFill>
              </a:rPr>
              <a:t/>
            </a:r>
            <a:br>
              <a:rPr lang="fr-FR" b="1" u="sng" dirty="0" smtClean="0">
                <a:solidFill>
                  <a:srgbClr val="00B0F0"/>
                </a:solidFill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160240"/>
          </a:xfrm>
        </p:spPr>
        <p:txBody>
          <a:bodyPr anchor="ctr"/>
          <a:lstStyle/>
          <a:p>
            <a:r>
              <a:rPr lang="fr-FR" b="1" dirty="0" smtClean="0">
                <a:solidFill>
                  <a:srgbClr val="7030A0"/>
                </a:solidFill>
              </a:rPr>
              <a:t>Contingence à trois terme (ABC)</a:t>
            </a:r>
            <a:br>
              <a:rPr lang="fr-FR" b="1" dirty="0" smtClean="0">
                <a:solidFill>
                  <a:srgbClr val="7030A0"/>
                </a:solidFill>
              </a:rPr>
            </a:br>
            <a:endParaRPr lang="fr-FR" sz="3600" dirty="0">
              <a:solidFill>
                <a:srgbClr val="7030A0"/>
              </a:solidFill>
            </a:endParaRP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457200" y="2060848"/>
          <a:ext cx="8229600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395536" y="3284984"/>
            <a:ext cx="2304256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 anchor="ctr">
            <a:normAutofit/>
          </a:bodyPr>
          <a:lstStyle/>
          <a:p>
            <a:r>
              <a:rPr lang="fr-FR" dirty="0" smtClean="0"/>
              <a:t>Les antécédents peuvent contrôler l’apparition du comportement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 smtClean="0"/>
              <a:t>La faim</a:t>
            </a:r>
          </a:p>
          <a:p>
            <a:r>
              <a:rPr lang="fr-FR" dirty="0" smtClean="0"/>
              <a:t>Être enrhumé</a:t>
            </a:r>
          </a:p>
          <a:p>
            <a:r>
              <a:rPr lang="fr-FR" dirty="0" smtClean="0"/>
              <a:t>Le froid</a:t>
            </a:r>
          </a:p>
          <a:p>
            <a:r>
              <a:rPr lang="fr-FR" dirty="0" smtClean="0"/>
              <a:t>La chaleur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 smtClean="0"/>
              <a:t>Sonnerie scolaire</a:t>
            </a:r>
          </a:p>
          <a:p>
            <a:r>
              <a:rPr lang="fr-FR" dirty="0" smtClean="0"/>
              <a:t>Alarme incendie</a:t>
            </a:r>
          </a:p>
          <a:p>
            <a:r>
              <a:rPr lang="fr-FR" dirty="0" smtClean="0"/>
              <a:t>Présence de la maitresse</a:t>
            </a:r>
          </a:p>
          <a:p>
            <a:r>
              <a:rPr lang="fr-FR" dirty="0" smtClean="0"/>
              <a:t>Présence de matériel spécifique à une activité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 smtClean="0"/>
              <a:t>Un comportement peut être approprié dans un contexte et pas dans un autre, d’où l’importance que le comportement soit sous contrôle de bon stimuli!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SF-cloche-ecole-3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070300"/>
            <a:ext cx="944488" cy="94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 smtClean="0"/>
              <a:t/>
            </a:r>
            <a:br>
              <a:rPr lang="fr-FR" u="sng" dirty="0" smtClean="0"/>
            </a:br>
            <a:r>
              <a:rPr lang="fr-FR" u="sng" dirty="0" smtClean="0"/>
              <a:t>L’impact sur l’entourage</a:t>
            </a:r>
            <a:br>
              <a:rPr lang="fr-FR" u="sng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La fratrie</a:t>
            </a:r>
          </a:p>
          <a:p>
            <a:endParaRPr lang="fr-FR" dirty="0" smtClean="0"/>
          </a:p>
          <a:p>
            <a:r>
              <a:rPr lang="fr-FR" dirty="0" smtClean="0"/>
              <a:t>Les grands parents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sf_alarme_maison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3284984"/>
            <a:ext cx="944488" cy="94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discrimination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le fait qu’un comportement apparaisse dans un contexte et pas dans un autre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On dit ‘bonjour’ à la maîtresse et on peut dire ‘salut’ aux copains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On écrit sur une feuille mais pas sur la table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3600400"/>
          </a:xfrm>
        </p:spPr>
        <p:txBody>
          <a:bodyPr>
            <a:noAutofit/>
          </a:bodyPr>
          <a:lstStyle/>
          <a:p>
            <a:r>
              <a:rPr lang="fr-FR" sz="6600" b="1" u="sng" dirty="0" smtClean="0">
                <a:solidFill>
                  <a:srgbClr val="09E709"/>
                </a:solidFill>
              </a:rPr>
              <a:t>B Le comportement</a:t>
            </a:r>
            <a:endParaRPr lang="fr-FR" sz="6600" b="1" u="sng" dirty="0">
              <a:solidFill>
                <a:srgbClr val="09E7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160240"/>
          </a:xfrm>
        </p:spPr>
        <p:txBody>
          <a:bodyPr anchor="ctr"/>
          <a:lstStyle/>
          <a:p>
            <a:r>
              <a:rPr lang="fr-FR" b="1" dirty="0" smtClean="0">
                <a:solidFill>
                  <a:srgbClr val="7030A0"/>
                </a:solidFill>
              </a:rPr>
              <a:t>Contingence à trois terme (ABC)</a:t>
            </a:r>
            <a:br>
              <a:rPr lang="fr-FR" b="1" dirty="0" smtClean="0">
                <a:solidFill>
                  <a:srgbClr val="7030A0"/>
                </a:solidFill>
              </a:rPr>
            </a:br>
            <a:endParaRPr lang="fr-FR" sz="3600" dirty="0">
              <a:solidFill>
                <a:srgbClr val="7030A0"/>
              </a:solidFill>
            </a:endParaRP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457200" y="2060848"/>
          <a:ext cx="8229600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3419872" y="3212976"/>
            <a:ext cx="2304256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 anchor="ctr">
            <a:normAutofit/>
          </a:bodyPr>
          <a:lstStyle/>
          <a:p>
            <a:r>
              <a:rPr lang="fr-FR" sz="4400" u="sng" dirty="0" smtClean="0"/>
              <a:t>Le comportement</a:t>
            </a:r>
            <a:r>
              <a:rPr lang="fr-FR" sz="4400" dirty="0" smtClean="0"/>
              <a:t>:</a:t>
            </a:r>
          </a:p>
          <a:p>
            <a:endParaRPr lang="fr-FR" sz="4400" dirty="0" smtClean="0"/>
          </a:p>
          <a:p>
            <a:pPr lvl="1"/>
            <a:r>
              <a:rPr lang="fr-FR" dirty="0" smtClean="0"/>
              <a:t>tout ce que nous faisons</a:t>
            </a:r>
          </a:p>
          <a:p>
            <a:pPr lvl="2"/>
            <a:r>
              <a:rPr lang="fr-FR" dirty="0" smtClean="0"/>
              <a:t>Actions, mouvements</a:t>
            </a:r>
          </a:p>
          <a:p>
            <a:pPr lvl="1"/>
            <a:r>
              <a:rPr lang="fr-FR" dirty="0" smtClean="0">
                <a:solidFill>
                  <a:prstClr val="black"/>
                </a:solidFill>
              </a:rPr>
              <a:t>est</a:t>
            </a:r>
          </a:p>
          <a:p>
            <a:pPr lvl="2"/>
            <a:r>
              <a:rPr lang="fr-FR" dirty="0" smtClean="0">
                <a:solidFill>
                  <a:prstClr val="black"/>
                </a:solidFill>
              </a:rPr>
              <a:t>Visible (observable)</a:t>
            </a:r>
          </a:p>
          <a:p>
            <a:pPr lvl="1"/>
            <a:r>
              <a:rPr lang="fr-FR" dirty="0" smtClean="0">
                <a:solidFill>
                  <a:prstClr val="black"/>
                </a:solidFill>
              </a:rPr>
              <a:t>mesurable</a:t>
            </a:r>
          </a:p>
          <a:p>
            <a:pPr lvl="2"/>
            <a:r>
              <a:rPr lang="fr-FR" dirty="0" smtClean="0">
                <a:solidFill>
                  <a:prstClr val="black"/>
                </a:solidFill>
              </a:rPr>
              <a:t>fréquence</a:t>
            </a:r>
          </a:p>
          <a:p>
            <a:pPr lvl="2"/>
            <a:r>
              <a:rPr lang="fr-FR" dirty="0" smtClean="0">
                <a:solidFill>
                  <a:prstClr val="black"/>
                </a:solidFill>
              </a:rPr>
              <a:t>Durée…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 fontScale="92500" lnSpcReduction="20000"/>
          </a:bodyPr>
          <a:lstStyle/>
          <a:p>
            <a:r>
              <a:rPr lang="fr-FR" u="sng" dirty="0" smtClean="0"/>
              <a:t>Topographie:</a:t>
            </a:r>
          </a:p>
          <a:p>
            <a:pPr lvl="1">
              <a:buNone/>
            </a:pPr>
            <a:r>
              <a:rPr lang="fr-FR" dirty="0" smtClean="0"/>
              <a:t>La forme du comportement (taper sur l’épaule de l’adulte pour demander de l’aide)</a:t>
            </a:r>
          </a:p>
          <a:p>
            <a:r>
              <a:rPr lang="fr-FR" u="sng" dirty="0" smtClean="0"/>
              <a:t>Fréquence:</a:t>
            </a:r>
          </a:p>
          <a:p>
            <a:pPr lvl="1">
              <a:buNone/>
            </a:pPr>
            <a:r>
              <a:rPr lang="fr-FR" dirty="0" smtClean="0"/>
              <a:t>Le nombre de réponse (taper plus de mots à l’ordinateur)</a:t>
            </a:r>
          </a:p>
          <a:p>
            <a:pPr lvl="0"/>
            <a:r>
              <a:rPr lang="fr-FR" u="sng" dirty="0" smtClean="0">
                <a:solidFill>
                  <a:prstClr val="black"/>
                </a:solidFill>
              </a:rPr>
              <a:t>Latence:</a:t>
            </a:r>
          </a:p>
          <a:p>
            <a:pPr lvl="0">
              <a:buNone/>
            </a:pPr>
            <a:r>
              <a:rPr lang="fr-FR" dirty="0" smtClean="0">
                <a:solidFill>
                  <a:prstClr val="black"/>
                </a:solidFill>
              </a:rPr>
              <a:t>	</a:t>
            </a:r>
            <a:r>
              <a:rPr lang="fr-FR" sz="2800" dirty="0" smtClean="0"/>
              <a:t>Le temps entre l’antécédent et l’apparition du comportement (répondre en deux secondes)</a:t>
            </a:r>
          </a:p>
          <a:p>
            <a:r>
              <a:rPr lang="fr-FR" u="sng" dirty="0" smtClean="0">
                <a:solidFill>
                  <a:prstClr val="black"/>
                </a:solidFill>
              </a:rPr>
              <a:t>Durée:</a:t>
            </a:r>
          </a:p>
          <a:p>
            <a:pPr lvl="1">
              <a:buNone/>
            </a:pPr>
            <a:r>
              <a:rPr lang="fr-FR" dirty="0" smtClean="0"/>
              <a:t>Temps total du comportement (rester assis sur la chaise pendant 5 mn)</a:t>
            </a:r>
          </a:p>
          <a:p>
            <a:pPr lvl="0"/>
            <a:r>
              <a:rPr lang="fr-FR" u="sng" dirty="0" smtClean="0">
                <a:solidFill>
                  <a:prstClr val="black"/>
                </a:solidFill>
              </a:rPr>
              <a:t>Amplitude:</a:t>
            </a:r>
          </a:p>
          <a:p>
            <a:pPr lvl="1">
              <a:buNone/>
            </a:pPr>
            <a:r>
              <a:rPr lang="fr-FR" dirty="0" smtClean="0">
                <a:solidFill>
                  <a:prstClr val="black"/>
                </a:solidFill>
              </a:rPr>
              <a:t>(Parler moins fort)</a:t>
            </a:r>
          </a:p>
          <a:p>
            <a:pPr lvl="1">
              <a:buNone/>
            </a:pPr>
            <a:endParaRPr lang="fr-FR" u="sng" dirty="0" smtClean="0"/>
          </a:p>
          <a:p>
            <a:pPr lvl="0"/>
            <a:endParaRPr lang="fr-FR" u="sng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comportement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u="sng" dirty="0" smtClean="0"/>
              <a:t>Doit être</a:t>
            </a:r>
            <a:r>
              <a:rPr lang="fr-FR" dirty="0" smtClean="0"/>
              <a:t>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</a:t>
            </a:r>
            <a:r>
              <a:rPr lang="fr-FR" b="1" dirty="0" smtClean="0">
                <a:solidFill>
                  <a:srgbClr val="FF0000"/>
                </a:solidFill>
              </a:rPr>
              <a:t>observable </a:t>
            </a:r>
            <a:r>
              <a:rPr lang="fr-FR" dirty="0" smtClean="0"/>
              <a:t>(on le voit)</a:t>
            </a:r>
          </a:p>
          <a:p>
            <a:pPr>
              <a:buNone/>
            </a:pPr>
            <a:r>
              <a:rPr lang="fr-FR" dirty="0" smtClean="0"/>
              <a:t>	</a:t>
            </a:r>
            <a:r>
              <a:rPr lang="fr-FR" b="1" dirty="0" smtClean="0">
                <a:solidFill>
                  <a:srgbClr val="FF0000"/>
                </a:solidFill>
              </a:rPr>
              <a:t>mesurable</a:t>
            </a:r>
            <a:r>
              <a:rPr lang="fr-FR" dirty="0" smtClean="0"/>
              <a:t> (on le comptabilise, fréquence, 			latence)</a:t>
            </a:r>
          </a:p>
          <a:p>
            <a:pPr>
              <a:buNone/>
            </a:pPr>
            <a:r>
              <a:rPr lang="fr-FR" dirty="0" smtClean="0"/>
              <a:t>	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200" b="1" u="sng" dirty="0" smtClean="0">
                <a:solidFill>
                  <a:srgbClr val="FF6600"/>
                </a:solidFill>
              </a:rPr>
              <a:t>C La conséquence</a:t>
            </a:r>
            <a:endParaRPr lang="fr-FR" sz="7200" b="1" u="sng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160240"/>
          </a:xfrm>
        </p:spPr>
        <p:txBody>
          <a:bodyPr anchor="ctr"/>
          <a:lstStyle/>
          <a:p>
            <a:r>
              <a:rPr lang="fr-FR" b="1" dirty="0" smtClean="0">
                <a:solidFill>
                  <a:srgbClr val="7030A0"/>
                </a:solidFill>
              </a:rPr>
              <a:t>Contingence à trois terme (ABC)</a:t>
            </a:r>
            <a:br>
              <a:rPr lang="fr-FR" b="1" dirty="0" smtClean="0">
                <a:solidFill>
                  <a:srgbClr val="7030A0"/>
                </a:solidFill>
              </a:rPr>
            </a:br>
            <a:endParaRPr lang="fr-FR" sz="3600" dirty="0">
              <a:solidFill>
                <a:srgbClr val="7030A0"/>
              </a:solidFill>
            </a:endParaRP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457200" y="2060848"/>
          <a:ext cx="8229600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6372200" y="3212976"/>
            <a:ext cx="2304256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conséquence influence le comportement futur</a:t>
            </a:r>
          </a:p>
          <a:p>
            <a:r>
              <a:rPr lang="fr-FR" dirty="0" smtClean="0"/>
              <a:t>3 types de conséquences: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Le renforcement</a:t>
            </a:r>
          </a:p>
          <a:p>
            <a:pPr lvl="1"/>
            <a:r>
              <a:rPr lang="fr-FR" dirty="0" smtClean="0">
                <a:solidFill>
                  <a:srgbClr val="00B050"/>
                </a:solidFill>
              </a:rPr>
              <a:t>La punition </a:t>
            </a: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L’extinction</a:t>
            </a:r>
            <a:endParaRPr lang="fr-F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 smtClean="0"/>
              <a:t/>
            </a:r>
            <a:br>
              <a:rPr lang="fr-FR" u="sng" dirty="0" smtClean="0"/>
            </a:br>
            <a:r>
              <a:rPr lang="fr-FR" u="sng" dirty="0" smtClean="0"/>
              <a:t>Le dépistage</a:t>
            </a:r>
            <a:br>
              <a:rPr lang="fr-FR" u="sng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signes d’alerte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 smtClean="0"/>
              <a:t>M-C.H.A.T. : tableau de dépistage</a:t>
            </a:r>
          </a:p>
          <a:p>
            <a:pPr>
              <a:buNone/>
            </a:pPr>
            <a:r>
              <a:rPr lang="fr-FR" dirty="0" smtClean="0"/>
              <a:t>    Questionnaire pour les parents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 renforcement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C’est un ensemble de procédures qui visent à augmenter la probabilité d’apparition d’un comportement</a:t>
            </a:r>
          </a:p>
          <a:p>
            <a:r>
              <a:rPr lang="fr-FR" dirty="0" smtClean="0"/>
              <a:t>Il existe deux types de renforcement:</a:t>
            </a:r>
          </a:p>
          <a:p>
            <a:pPr lvl="1"/>
            <a:r>
              <a:rPr lang="fr-FR" dirty="0" smtClean="0"/>
              <a:t>Le renforcement positif: l’ajout d’un stimulus agréable</a:t>
            </a:r>
          </a:p>
          <a:p>
            <a:pPr lvl="1"/>
            <a:r>
              <a:rPr lang="fr-FR" dirty="0" smtClean="0"/>
              <a:t>Le renforcement négatif: le retrait d’un stimulus désagréable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FR" dirty="0" smtClean="0"/>
              <a:t>Exemples à l’école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fr-FR" u="sng" dirty="0" smtClean="0"/>
              <a:t>Renforcement positif:</a:t>
            </a:r>
          </a:p>
          <a:p>
            <a:pPr lvl="1"/>
            <a:r>
              <a:rPr lang="fr-FR" dirty="0" smtClean="0"/>
              <a:t>Obtenir une bonne note</a:t>
            </a:r>
          </a:p>
          <a:p>
            <a:pPr lvl="1"/>
            <a:r>
              <a:rPr lang="fr-FR" dirty="0" smtClean="0"/>
              <a:t>Dire « bravo »</a:t>
            </a:r>
          </a:p>
          <a:p>
            <a:pPr lvl="1"/>
            <a:r>
              <a:rPr lang="fr-FR" dirty="0" smtClean="0"/>
              <a:t>Laisser sortir les enfants plus tôt en récréation</a:t>
            </a:r>
          </a:p>
          <a:p>
            <a:pPr lvl="1"/>
            <a:r>
              <a:rPr lang="fr-FR" dirty="0" smtClean="0"/>
              <a:t>Donner un rôle agréable à un élève</a:t>
            </a:r>
          </a:p>
          <a:p>
            <a:r>
              <a:rPr lang="fr-FR" u="sng" dirty="0" smtClean="0"/>
              <a:t>Renforcement négatif:</a:t>
            </a:r>
          </a:p>
          <a:p>
            <a:pPr lvl="1"/>
            <a:r>
              <a:rPr lang="fr-FR" dirty="0" smtClean="0"/>
              <a:t>L’AVSI termine le travail pour l’élève</a:t>
            </a:r>
          </a:p>
          <a:p>
            <a:pPr lvl="1"/>
            <a:r>
              <a:rPr lang="fr-FR" dirty="0" smtClean="0"/>
              <a:t>L’AVSI aide l’élève</a:t>
            </a:r>
          </a:p>
          <a:p>
            <a:pPr lvl="1"/>
            <a:r>
              <a:rPr lang="fr-FR" dirty="0" smtClean="0"/>
              <a:t>Terminer un calcul avec la calculatrice</a:t>
            </a:r>
          </a:p>
          <a:p>
            <a:pPr lvl="1"/>
            <a:r>
              <a:rPr lang="fr-FR" dirty="0" smtClean="0"/>
              <a:t>Pas de devoir à faire pour le lendemain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Types de renforçateurs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Primaires:</a:t>
            </a:r>
          </a:p>
          <a:p>
            <a:pPr lvl="1"/>
            <a:r>
              <a:rPr lang="fr-FR" dirty="0" smtClean="0"/>
              <a:t>Nourriture,  sommeil, chaleur, eau…</a:t>
            </a:r>
          </a:p>
          <a:p>
            <a:pPr lvl="0"/>
            <a:r>
              <a:rPr lang="fr-FR" u="sng" dirty="0" smtClean="0">
                <a:solidFill>
                  <a:prstClr val="black"/>
                </a:solidFill>
              </a:rPr>
              <a:t>Secondaires:</a:t>
            </a:r>
          </a:p>
          <a:p>
            <a:pPr lvl="1"/>
            <a:r>
              <a:rPr lang="fr-FR" dirty="0" smtClean="0">
                <a:solidFill>
                  <a:prstClr val="black"/>
                </a:solidFill>
              </a:rPr>
              <a:t>Sociaux (« bravo », « bon travail »…)</a:t>
            </a:r>
          </a:p>
          <a:p>
            <a:pPr lvl="1"/>
            <a:r>
              <a:rPr lang="fr-FR" dirty="0" smtClean="0">
                <a:solidFill>
                  <a:prstClr val="black"/>
                </a:solidFill>
              </a:rPr>
              <a:t>Tangibles (bulles, toupies…)</a:t>
            </a:r>
          </a:p>
          <a:p>
            <a:pPr lvl="1"/>
            <a:r>
              <a:rPr lang="fr-FR" dirty="0" smtClean="0">
                <a:solidFill>
                  <a:prstClr val="black"/>
                </a:solidFill>
              </a:rPr>
              <a:t>Activités (jouer au foot, coloriages…)</a:t>
            </a:r>
          </a:p>
          <a:p>
            <a:pPr lvl="1"/>
            <a:r>
              <a:rPr lang="fr-FR" dirty="0" smtClean="0">
                <a:solidFill>
                  <a:prstClr val="black"/>
                </a:solidFill>
              </a:rPr>
              <a:t>Sensoriels (chatouilles, massages…)</a:t>
            </a:r>
          </a:p>
          <a:p>
            <a:pPr lvl="1"/>
            <a:r>
              <a:rPr lang="fr-FR" dirty="0" smtClean="0">
                <a:solidFill>
                  <a:prstClr val="black"/>
                </a:solidFill>
              </a:rPr>
              <a:t>Autres (avoir un temps avec l’adulte…)</a:t>
            </a:r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renforçateur doit…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Etre individualisé</a:t>
            </a:r>
          </a:p>
          <a:p>
            <a:r>
              <a:rPr lang="fr-FR" dirty="0" smtClean="0"/>
              <a:t>Augmenter le comportement cible</a:t>
            </a:r>
          </a:p>
          <a:p>
            <a:r>
              <a:rPr lang="fr-FR" dirty="0" smtClean="0"/>
              <a:t>Etre consistant: renforce chaque comportement cible</a:t>
            </a:r>
          </a:p>
          <a:p>
            <a:r>
              <a:rPr lang="fr-FR" dirty="0" smtClean="0"/>
              <a:t>Etre immédiat: 2 secondes après l’émission du comportement</a:t>
            </a:r>
          </a:p>
          <a:p>
            <a:r>
              <a:rPr lang="fr-FR" dirty="0" smtClean="0"/>
              <a:t>Etre contingent: couplé avec le comportement cible</a:t>
            </a:r>
          </a:p>
          <a:p>
            <a:r>
              <a:rPr lang="fr-FR" dirty="0" smtClean="0"/>
              <a:t>Doit être proportionnel à l’effort fourni</a:t>
            </a:r>
          </a:p>
          <a:p>
            <a:r>
              <a:rPr lang="fr-FR" dirty="0" smtClean="0"/>
              <a:t>Etre imprévisible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La punition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 smtClean="0"/>
              <a:t>C’est un ensemble de procédures qui visent à diminuer l’apparition du comportement</a:t>
            </a:r>
          </a:p>
          <a:p>
            <a:r>
              <a:rPr lang="fr-FR" dirty="0" smtClean="0"/>
              <a:t>Il existe deux types de punitions:</a:t>
            </a:r>
          </a:p>
          <a:p>
            <a:pPr lvl="1"/>
            <a:r>
              <a:rPr lang="fr-FR" dirty="0" smtClean="0"/>
              <a:t>La punition négative: retrait d’un stimulus renforçant</a:t>
            </a:r>
          </a:p>
          <a:p>
            <a:pPr lvl="1"/>
            <a:r>
              <a:rPr lang="fr-FR" dirty="0" smtClean="0"/>
              <a:t>La punition positive: l’ajout d’un stimulus aversif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à l’école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 smtClean="0"/>
              <a:t>Etre mis à l’écart du groupe</a:t>
            </a:r>
          </a:p>
          <a:p>
            <a:r>
              <a:rPr lang="fr-FR" dirty="0" smtClean="0"/>
              <a:t>Faire balayer ou essuyer si l’élève renverse quelque chose</a:t>
            </a:r>
          </a:p>
          <a:p>
            <a:r>
              <a:rPr lang="fr-FR" dirty="0" smtClean="0"/>
              <a:t>Faire un travail supplémentaire (exercice, recopier une partie du règlement)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Précisions…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C’est le comportement qui est puni et non la personne</a:t>
            </a:r>
          </a:p>
          <a:p>
            <a:r>
              <a:rPr lang="fr-FR" dirty="0" smtClean="0"/>
              <a:t>La punition est une conséquence apportée à un comportement</a:t>
            </a:r>
          </a:p>
          <a:p>
            <a:r>
              <a:rPr lang="fr-FR" dirty="0" smtClean="0"/>
              <a:t>La punition est le dernier choix d’intervention</a:t>
            </a:r>
          </a:p>
          <a:p>
            <a:r>
              <a:rPr lang="fr-FR" dirty="0" smtClean="0"/>
              <a:t>La punition doit être prévisible</a:t>
            </a:r>
          </a:p>
          <a:p>
            <a:r>
              <a:rPr lang="fr-FR" dirty="0" smtClean="0"/>
              <a:t>C’est une punition si seulement le comportement diminue ou disparait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L’extinction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L’extinction est la « non présentation » de la conséquence qui était jusqu’à présent donnée à un comportement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Pic d’extinction!</a:t>
            </a:r>
            <a:endParaRPr lang="fr-FR" dirty="0"/>
          </a:p>
        </p:txBody>
      </p:sp>
      <p:pic>
        <p:nvPicPr>
          <p:cNvPr id="6" name="Espace réservé du contenu 5" descr="distributeur-automatique-publicitaire-coca-co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696744" cy="51873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009" t="22906" r="36583" b="26182"/>
          <a:stretch>
            <a:fillRect/>
          </a:stretch>
        </p:blipFill>
        <p:spPr bwMode="auto">
          <a:xfrm>
            <a:off x="323528" y="476672"/>
            <a:ext cx="8530698" cy="515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54" t="10178" r="26743" b="3908"/>
          <a:stretch>
            <a:fillRect/>
          </a:stretch>
        </p:blipFill>
        <p:spPr bwMode="auto">
          <a:xfrm>
            <a:off x="1331640" y="0"/>
            <a:ext cx="6453336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456383"/>
          </a:xfrm>
        </p:spPr>
        <p:txBody>
          <a:bodyPr>
            <a:normAutofit/>
          </a:bodyPr>
          <a:lstStyle/>
          <a:p>
            <a:r>
              <a:rPr lang="fr-FR" sz="8000" b="1" u="sng" dirty="0" smtClean="0">
                <a:solidFill>
                  <a:srgbClr val="00B0F0"/>
                </a:solidFill>
              </a:rPr>
              <a:t>III/ Cas pratique</a:t>
            </a:r>
            <a:endParaRPr lang="fr-FR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Phillip / Matt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En lisant votre scénario, faites attention aux indices montrant le niveau auquel votre sujet comprend le monde.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1/ faire la liste des intérêts de votre sujet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fr-FR" dirty="0" smtClean="0"/>
              <a:t>Quand et où est-il le mieux?</a:t>
            </a:r>
          </a:p>
          <a:p>
            <a:r>
              <a:rPr lang="fr-FR" dirty="0" smtClean="0"/>
              <a:t>Qu’est ce qui l’intéresse?</a:t>
            </a:r>
          </a:p>
          <a:p>
            <a:r>
              <a:rPr lang="fr-FR" dirty="0" smtClean="0"/>
              <a:t>Qu’est ce qui le motive?</a:t>
            </a:r>
          </a:p>
          <a:p>
            <a:r>
              <a:rPr lang="fr-FR" dirty="0" smtClean="0"/>
              <a:t>Quelles stratégies d’enseignement fonctionnent le mieux avec lui?</a:t>
            </a:r>
          </a:p>
          <a:p>
            <a:r>
              <a:rPr lang="fr-FR" dirty="0" smtClean="0"/>
              <a:t>Dans quels domaines commence-t-il à apprendre, à avoir des compétences émergentes</a:t>
            </a:r>
            <a:r>
              <a:rPr lang="fr-FR" dirty="0" smtClean="0"/>
              <a:t>?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2/ listez les difficultés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 smtClean="0"/>
              <a:t>Où et quand est-il le plus ‘mal’?</a:t>
            </a:r>
          </a:p>
          <a:p>
            <a:r>
              <a:rPr lang="fr-FR" dirty="0" smtClean="0"/>
              <a:t>Quelles sont les choses les plus problématiques pour lui?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Phillip / Matt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u="sng" dirty="0" smtClean="0"/>
              <a:t>Imaginez une séance d’apprentissage sur une compétence en émergence</a:t>
            </a:r>
          </a:p>
          <a:p>
            <a:pPr>
              <a:buNone/>
            </a:pPr>
            <a:endParaRPr lang="fr-FR" u="sng" dirty="0" smtClean="0"/>
          </a:p>
          <a:p>
            <a:pPr lvl="1">
              <a:buFont typeface="Wingdings" pitchFamily="2" charset="2"/>
              <a:buChar char="§"/>
            </a:pPr>
            <a:r>
              <a:rPr lang="fr-FR" u="sng" dirty="0" smtClean="0"/>
              <a:t>Education positive</a:t>
            </a:r>
          </a:p>
          <a:p>
            <a:pPr lvl="1">
              <a:buFont typeface="Wingdings" pitchFamily="2" charset="2"/>
              <a:buChar char="§"/>
            </a:pPr>
            <a:r>
              <a:rPr lang="fr-FR" u="sng" dirty="0" smtClean="0"/>
              <a:t>Contingence à trois termes</a:t>
            </a:r>
          </a:p>
          <a:p>
            <a:pPr lvl="1">
              <a:buFont typeface="Wingdings" pitchFamily="2" charset="2"/>
              <a:buChar char="§"/>
            </a:pPr>
            <a:r>
              <a:rPr lang="fr-FR" u="sng" dirty="0" smtClean="0"/>
              <a:t>Structuration visuelle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fr-FR" sz="8000" b="1" dirty="0" smtClean="0">
                <a:solidFill>
                  <a:srgbClr val="7030A0"/>
                </a:solidFill>
              </a:rPr>
              <a:t>ECHANGES</a:t>
            </a:r>
            <a:br>
              <a:rPr lang="fr-FR" sz="8000" b="1" dirty="0" smtClean="0">
                <a:solidFill>
                  <a:srgbClr val="7030A0"/>
                </a:solidFill>
              </a:rPr>
            </a:br>
            <a:endParaRPr lang="fr-FR" sz="8000" b="1" dirty="0">
              <a:solidFill>
                <a:srgbClr val="7030A0"/>
              </a:solidFill>
            </a:endParaRPr>
          </a:p>
        </p:txBody>
      </p:sp>
      <p:pic>
        <p:nvPicPr>
          <p:cNvPr id="7" name="Espace réservé du contenu 6" descr="117-rencontre-z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5" y="1801039"/>
            <a:ext cx="7532332" cy="41482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fr-FR" sz="8000" dirty="0" smtClean="0">
                <a:solidFill>
                  <a:srgbClr val="00B0F0"/>
                </a:solidFill>
                <a:latin typeface="AR HERMANN" pitchFamily="2" charset="0"/>
              </a:rPr>
              <a:t>A BIENTÔT!</a:t>
            </a:r>
            <a:endParaRPr lang="fr-FR" sz="8000" dirty="0">
              <a:solidFill>
                <a:srgbClr val="00B0F0"/>
              </a:solidFill>
              <a:latin typeface="AR HERMANN" pitchFamily="2" charset="0"/>
            </a:endParaRPr>
          </a:p>
        </p:txBody>
      </p:sp>
      <p:pic>
        <p:nvPicPr>
          <p:cNvPr id="5" name="Picture 1" descr="C:\Users\Vano\Documents\ASF 85\lo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746045" cy="449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54" t="16542" r="26743" b="18227"/>
          <a:stretch>
            <a:fillRect/>
          </a:stretch>
        </p:blipFill>
        <p:spPr bwMode="auto">
          <a:xfrm>
            <a:off x="539552" y="188640"/>
            <a:ext cx="8064896" cy="612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849" t="22132" r="25848" b="10272"/>
          <a:stretch>
            <a:fillRect/>
          </a:stretch>
        </p:blipFill>
        <p:spPr bwMode="auto">
          <a:xfrm>
            <a:off x="827584" y="260648"/>
            <a:ext cx="7570888" cy="595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1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00B0F0"/>
                </a:solidFill>
                <a:latin typeface="AbottOldStyle" pitchFamily="2" charset="0"/>
              </a:rPr>
              <a:t>VOS MISSIONS</a:t>
            </a:r>
            <a:endParaRPr lang="fr-FR" sz="6000" b="1" dirty="0">
              <a:solidFill>
                <a:srgbClr val="00B0F0"/>
              </a:solidFill>
              <a:latin typeface="AbottOldStyle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L’ Accompagnement des enseignants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La Prévention des difficultés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La </a:t>
            </a:r>
            <a:r>
              <a:rPr lang="fr-FR" dirty="0" err="1" smtClean="0"/>
              <a:t>Remédiation</a:t>
            </a:r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009" t="22906" r="36583" b="26182"/>
          <a:stretch>
            <a:fillRect/>
          </a:stretch>
        </p:blipFill>
        <p:spPr bwMode="auto">
          <a:xfrm>
            <a:off x="323528" y="476672"/>
            <a:ext cx="8530698" cy="515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</TotalTime>
  <Words>798</Words>
  <Application>Microsoft Office PowerPoint</Application>
  <PresentationFormat>Affichage à l'écran (4:3)</PresentationFormat>
  <Paragraphs>216</Paragraphs>
  <Slides>56</Slides>
  <Notes>1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7" baseType="lpstr">
      <vt:lpstr>Thème Office</vt:lpstr>
      <vt:lpstr>Diapositive 1</vt:lpstr>
      <vt:lpstr>Introduction</vt:lpstr>
      <vt:lpstr> L’impact sur l’entourage </vt:lpstr>
      <vt:lpstr> Le dépistage </vt:lpstr>
      <vt:lpstr>Diapositive 5</vt:lpstr>
      <vt:lpstr>Diapositive 6</vt:lpstr>
      <vt:lpstr>Diapositive 7</vt:lpstr>
      <vt:lpstr>VOS MISSIONS</vt:lpstr>
      <vt:lpstr>Diapositive 9</vt:lpstr>
      <vt:lpstr>PLAN</vt:lpstr>
      <vt:lpstr>I/ L’éducation positive </vt:lpstr>
      <vt:lpstr>a-The fun theory</vt:lpstr>
      <vt:lpstr>Diapositive 13</vt:lpstr>
      <vt:lpstr>2 groupes/ 3 questions</vt:lpstr>
      <vt:lpstr>Diapositive 15</vt:lpstr>
      <vt:lpstr>Diapositive 16</vt:lpstr>
      <vt:lpstr>b- le pairing</vt:lpstr>
      <vt:lpstr>Diapositive 18</vt:lpstr>
      <vt:lpstr>c- A ne pas faire…</vt:lpstr>
      <vt:lpstr>II/ L’observation La contingence à trois termes</vt:lpstr>
      <vt:lpstr>Diapositive 21</vt:lpstr>
      <vt:lpstr>Contingence à trois terme (ABC) L’ ABC est l’unité de base de l’analyse du comportement</vt:lpstr>
      <vt:lpstr>A  L’antécédent </vt:lpstr>
      <vt:lpstr>Contingence à trois terme (ABC) </vt:lpstr>
      <vt:lpstr>Diapositive 25</vt:lpstr>
      <vt:lpstr>Exemples</vt:lpstr>
      <vt:lpstr>Exemples</vt:lpstr>
      <vt:lpstr>Diapositive 28</vt:lpstr>
      <vt:lpstr>Diapositive 29</vt:lpstr>
      <vt:lpstr>Diapositive 30</vt:lpstr>
      <vt:lpstr>La discrimination</vt:lpstr>
      <vt:lpstr>B Le comportement</vt:lpstr>
      <vt:lpstr>Contingence à trois terme (ABC) </vt:lpstr>
      <vt:lpstr>Diapositive 34</vt:lpstr>
      <vt:lpstr>Diapositive 35</vt:lpstr>
      <vt:lpstr>Le comportement</vt:lpstr>
      <vt:lpstr>C La conséquence</vt:lpstr>
      <vt:lpstr>Contingence à trois terme (ABC) </vt:lpstr>
      <vt:lpstr>Diapositive 39</vt:lpstr>
      <vt:lpstr>Le renforcement</vt:lpstr>
      <vt:lpstr>Exemples à l’école</vt:lpstr>
      <vt:lpstr>Types de renforçateurs</vt:lpstr>
      <vt:lpstr>Un renforçateur doit…</vt:lpstr>
      <vt:lpstr>La punition</vt:lpstr>
      <vt:lpstr>Exemples à l’école</vt:lpstr>
      <vt:lpstr>Précisions…</vt:lpstr>
      <vt:lpstr>L’extinction</vt:lpstr>
      <vt:lpstr>Pic d’extinction!</vt:lpstr>
      <vt:lpstr>Diapositive 49</vt:lpstr>
      <vt:lpstr>III/ Cas pratique</vt:lpstr>
      <vt:lpstr>Phillip / Matt</vt:lpstr>
      <vt:lpstr>1/ faire la liste des intérêts de votre sujet</vt:lpstr>
      <vt:lpstr>2/ listez les difficultés</vt:lpstr>
      <vt:lpstr>Phillip / Matt</vt:lpstr>
      <vt:lpstr>ECHANGES </vt:lpstr>
      <vt:lpstr>A BIENTÔT!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Vano</dc:creator>
  <cp:lastModifiedBy>Vano</cp:lastModifiedBy>
  <cp:revision>13</cp:revision>
  <dcterms:created xsi:type="dcterms:W3CDTF">2014-01-23T14:23:43Z</dcterms:created>
  <dcterms:modified xsi:type="dcterms:W3CDTF">2014-02-03T15:02:25Z</dcterms:modified>
</cp:coreProperties>
</file>